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  <p:sldMasterId id="2147483673" r:id="rId2"/>
    <p:sldMasterId id="2147483678" r:id="rId3"/>
    <p:sldMasterId id="2147483676" r:id="rId4"/>
  </p:sldMasterIdLst>
  <p:notesMasterIdLst>
    <p:notesMasterId r:id="rId43"/>
  </p:notesMasterIdLst>
  <p:handoutMasterIdLst>
    <p:handoutMasterId r:id="rId44"/>
  </p:handoutMasterIdLst>
  <p:sldIdLst>
    <p:sldId id="500" r:id="rId5"/>
    <p:sldId id="499" r:id="rId6"/>
    <p:sldId id="782" r:id="rId7"/>
    <p:sldId id="725" r:id="rId8"/>
    <p:sldId id="783" r:id="rId9"/>
    <p:sldId id="784" r:id="rId10"/>
    <p:sldId id="770" r:id="rId11"/>
    <p:sldId id="734" r:id="rId12"/>
    <p:sldId id="771" r:id="rId13"/>
    <p:sldId id="739" r:id="rId14"/>
    <p:sldId id="772" r:id="rId15"/>
    <p:sldId id="742" r:id="rId16"/>
    <p:sldId id="788" r:id="rId17"/>
    <p:sldId id="789" r:id="rId18"/>
    <p:sldId id="790" r:id="rId19"/>
    <p:sldId id="809" r:id="rId20"/>
    <p:sldId id="806" r:id="rId21"/>
    <p:sldId id="807" r:id="rId22"/>
    <p:sldId id="808" r:id="rId23"/>
    <p:sldId id="810" r:id="rId24"/>
    <p:sldId id="811" r:id="rId25"/>
    <p:sldId id="815" r:id="rId26"/>
    <p:sldId id="816" r:id="rId27"/>
    <p:sldId id="817" r:id="rId28"/>
    <p:sldId id="801" r:id="rId29"/>
    <p:sldId id="802" r:id="rId30"/>
    <p:sldId id="803" r:id="rId31"/>
    <p:sldId id="797" r:id="rId32"/>
    <p:sldId id="798" r:id="rId33"/>
    <p:sldId id="775" r:id="rId34"/>
    <p:sldId id="791" r:id="rId35"/>
    <p:sldId id="792" r:id="rId36"/>
    <p:sldId id="793" r:id="rId37"/>
    <p:sldId id="794" r:id="rId38"/>
    <p:sldId id="795" r:id="rId39"/>
    <p:sldId id="796" r:id="rId40"/>
    <p:sldId id="766" r:id="rId41"/>
    <p:sldId id="757" r:id="rId42"/>
  </p:sldIdLst>
  <p:sldSz cx="9144000" cy="6858000" type="screen4x3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15D2A"/>
    <a:srgbClr val="46648C"/>
    <a:srgbClr val="404244"/>
    <a:srgbClr val="3A3C3E"/>
    <a:srgbClr val="808284"/>
    <a:srgbClr val="000000"/>
    <a:srgbClr val="AEB0B2"/>
    <a:srgbClr val="E3E4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9" autoAdjust="0"/>
    <p:restoredTop sz="98582" autoAdjust="0"/>
  </p:normalViewPr>
  <p:slideViewPr>
    <p:cSldViewPr>
      <p:cViewPr>
        <p:scale>
          <a:sx n="100" d="100"/>
          <a:sy n="100" d="100"/>
        </p:scale>
        <p:origin x="-210" y="-29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A25718-10ED-4063-AB74-E73C60A94FA5}" type="doc">
      <dgm:prSet loTypeId="urn:microsoft.com/office/officeart/2005/8/layout/process4" loCatId="process" qsTypeId="urn:microsoft.com/office/officeart/2009/2/quickstyle/3d8" qsCatId="3D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1D2F95B9-9F1E-4B22-B90E-B87A3E604F32}">
      <dgm:prSet phldrT="[Text]"/>
      <dgm:spPr/>
      <dgm:t>
        <a:bodyPr/>
        <a:lstStyle/>
        <a:p>
          <a:r>
            <a:rPr lang="en-US" dirty="0" smtClean="0"/>
            <a:t>Change </a:t>
          </a:r>
          <a:r>
            <a:rPr lang="en-US" b="1" i="1" dirty="0" smtClean="0"/>
            <a:t>documentation commands </a:t>
          </a:r>
          <a:r>
            <a:rPr lang="en-US" dirty="0" smtClean="0"/>
            <a:t>in source code</a:t>
          </a:r>
          <a:endParaRPr lang="en-US" dirty="0"/>
        </a:p>
      </dgm:t>
    </dgm:pt>
    <dgm:pt modelId="{713CA5CB-D970-4359-A3BF-6660071E038F}" type="parTrans" cxnId="{CAF4F904-AFC9-4470-B086-F8BFCA4FF360}">
      <dgm:prSet/>
      <dgm:spPr/>
      <dgm:t>
        <a:bodyPr/>
        <a:lstStyle/>
        <a:p>
          <a:endParaRPr lang="en-US"/>
        </a:p>
      </dgm:t>
    </dgm:pt>
    <dgm:pt modelId="{89B246AE-22F4-4C47-812A-AB61EDBAD0E7}" type="sibTrans" cxnId="{CAF4F904-AFC9-4470-B086-F8BFCA4FF360}">
      <dgm:prSet/>
      <dgm:spPr/>
      <dgm:t>
        <a:bodyPr/>
        <a:lstStyle/>
        <a:p>
          <a:endParaRPr lang="en-US"/>
        </a:p>
      </dgm:t>
    </dgm:pt>
    <dgm:pt modelId="{2AE0157D-AAE5-43BE-A8DE-829AB5EE80D3}">
      <dgm:prSet phldrT="[Text]"/>
      <dgm:spPr/>
      <dgm:t>
        <a:bodyPr/>
        <a:lstStyle/>
        <a:p>
          <a:r>
            <a:rPr lang="en-US" dirty="0" smtClean="0"/>
            <a:t>Generate  </a:t>
          </a:r>
          <a:r>
            <a:rPr lang="en-US" b="1" i="1" dirty="0" smtClean="0"/>
            <a:t>up to date </a:t>
          </a:r>
          <a:r>
            <a:rPr lang="en-US" dirty="0" smtClean="0"/>
            <a:t>User Guide</a:t>
          </a:r>
          <a:endParaRPr lang="en-US" dirty="0"/>
        </a:p>
      </dgm:t>
    </dgm:pt>
    <dgm:pt modelId="{C16C9842-0318-49E2-A799-B86865CA14CE}" type="parTrans" cxnId="{2181505F-6C6E-44C4-9168-2DB71588AE15}">
      <dgm:prSet/>
      <dgm:spPr/>
      <dgm:t>
        <a:bodyPr/>
        <a:lstStyle/>
        <a:p>
          <a:endParaRPr lang="en-US"/>
        </a:p>
      </dgm:t>
    </dgm:pt>
    <dgm:pt modelId="{61B6E3FE-16A2-497F-8CED-38086B52842F}" type="sibTrans" cxnId="{2181505F-6C6E-44C4-9168-2DB71588AE15}">
      <dgm:prSet/>
      <dgm:spPr/>
      <dgm:t>
        <a:bodyPr/>
        <a:lstStyle/>
        <a:p>
          <a:endParaRPr lang="en-US"/>
        </a:p>
      </dgm:t>
    </dgm:pt>
    <dgm:pt modelId="{FB083F9C-DBE5-41D0-80A6-EA927236B4A5}">
      <dgm:prSet phldrT="[Text]"/>
      <dgm:spPr/>
      <dgm:t>
        <a:bodyPr/>
        <a:lstStyle/>
        <a:p>
          <a:r>
            <a:rPr lang="en-US" dirty="0" smtClean="0"/>
            <a:t>Update </a:t>
          </a:r>
          <a:r>
            <a:rPr lang="en-US" b="1" i="1" dirty="0" smtClean="0"/>
            <a:t>links</a:t>
          </a:r>
          <a:r>
            <a:rPr lang="en-US" dirty="0" smtClean="0"/>
            <a:t> in User Guide to CPSS API</a:t>
          </a:r>
          <a:endParaRPr lang="en-US" dirty="0"/>
        </a:p>
      </dgm:t>
    </dgm:pt>
    <dgm:pt modelId="{ACD93582-4F97-49A3-A64D-4C6A6ABB72A1}" type="parTrans" cxnId="{B59963DB-2038-4298-8DD5-71C0899A74B7}">
      <dgm:prSet/>
      <dgm:spPr/>
      <dgm:t>
        <a:bodyPr/>
        <a:lstStyle/>
        <a:p>
          <a:endParaRPr lang="en-US"/>
        </a:p>
      </dgm:t>
    </dgm:pt>
    <dgm:pt modelId="{0E43C40E-41BF-4766-9D08-63DECCE463B6}" type="sibTrans" cxnId="{B59963DB-2038-4298-8DD5-71C0899A74B7}">
      <dgm:prSet/>
      <dgm:spPr/>
      <dgm:t>
        <a:bodyPr/>
        <a:lstStyle/>
        <a:p>
          <a:endParaRPr lang="en-US"/>
        </a:p>
      </dgm:t>
    </dgm:pt>
    <dgm:pt modelId="{A960F724-D42D-421A-B385-757B332B73A0}" type="pres">
      <dgm:prSet presAssocID="{EFA25718-10ED-4063-AB74-E73C60A94FA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BA9C7017-4B3B-416E-86DE-6DD87B3D41B2}" type="pres">
      <dgm:prSet presAssocID="{2AE0157D-AAE5-43BE-A8DE-829AB5EE80D3}" presName="boxAndChildren" presStyleCnt="0"/>
      <dgm:spPr/>
      <dgm:t>
        <a:bodyPr/>
        <a:lstStyle/>
        <a:p>
          <a:endParaRPr lang="en-US"/>
        </a:p>
      </dgm:t>
    </dgm:pt>
    <dgm:pt modelId="{7487E58F-97B4-4858-843A-7F33DA96A6D5}" type="pres">
      <dgm:prSet presAssocID="{2AE0157D-AAE5-43BE-A8DE-829AB5EE80D3}" presName="parentTextBox" presStyleLbl="node1" presStyleIdx="0" presStyleCnt="3" custLinFactNeighborY="3945"/>
      <dgm:spPr/>
      <dgm:t>
        <a:bodyPr/>
        <a:lstStyle/>
        <a:p>
          <a:endParaRPr lang="ru-RU"/>
        </a:p>
      </dgm:t>
    </dgm:pt>
    <dgm:pt modelId="{7FA0D8B5-36EA-4BA2-8023-723CDCB0F0DB}" type="pres">
      <dgm:prSet presAssocID="{0E43C40E-41BF-4766-9D08-63DECCE463B6}" presName="sp" presStyleCnt="0"/>
      <dgm:spPr/>
    </dgm:pt>
    <dgm:pt modelId="{6AE236C3-8261-4614-8BE9-1DE02806A0AA}" type="pres">
      <dgm:prSet presAssocID="{FB083F9C-DBE5-41D0-80A6-EA927236B4A5}" presName="arrowAndChildren" presStyleCnt="0"/>
      <dgm:spPr/>
    </dgm:pt>
    <dgm:pt modelId="{32319322-1F93-496F-9EFF-7BE3A8F7F615}" type="pres">
      <dgm:prSet presAssocID="{FB083F9C-DBE5-41D0-80A6-EA927236B4A5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1669384C-EA52-4094-8413-D0CB59133475}" type="pres">
      <dgm:prSet presAssocID="{89B246AE-22F4-4C47-812A-AB61EDBAD0E7}" presName="sp" presStyleCnt="0"/>
      <dgm:spPr/>
      <dgm:t>
        <a:bodyPr/>
        <a:lstStyle/>
        <a:p>
          <a:endParaRPr lang="en-US"/>
        </a:p>
      </dgm:t>
    </dgm:pt>
    <dgm:pt modelId="{4704BB0F-9AAE-4FEE-9F2A-5AEEA3DACBE6}" type="pres">
      <dgm:prSet presAssocID="{1D2F95B9-9F1E-4B22-B90E-B87A3E604F32}" presName="arrowAndChildren" presStyleCnt="0"/>
      <dgm:spPr/>
      <dgm:t>
        <a:bodyPr/>
        <a:lstStyle/>
        <a:p>
          <a:endParaRPr lang="en-US"/>
        </a:p>
      </dgm:t>
    </dgm:pt>
    <dgm:pt modelId="{0A0C1461-C6A3-45E2-AA71-112BC2E8E481}" type="pres">
      <dgm:prSet presAssocID="{1D2F95B9-9F1E-4B22-B90E-B87A3E604F32}" presName="parentTextArrow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B59963DB-2038-4298-8DD5-71C0899A74B7}" srcId="{EFA25718-10ED-4063-AB74-E73C60A94FA5}" destId="{FB083F9C-DBE5-41D0-80A6-EA927236B4A5}" srcOrd="1" destOrd="0" parTransId="{ACD93582-4F97-49A3-A64D-4C6A6ABB72A1}" sibTransId="{0E43C40E-41BF-4766-9D08-63DECCE463B6}"/>
    <dgm:cxn modelId="{FF30B3EB-A8E3-4F82-810C-A23FC29F556F}" type="presOf" srcId="{EFA25718-10ED-4063-AB74-E73C60A94FA5}" destId="{A960F724-D42D-421A-B385-757B332B73A0}" srcOrd="0" destOrd="0" presId="urn:microsoft.com/office/officeart/2005/8/layout/process4"/>
    <dgm:cxn modelId="{EB096550-9E6B-4E20-ABAA-9B90B23B2942}" type="presOf" srcId="{1D2F95B9-9F1E-4B22-B90E-B87A3E604F32}" destId="{0A0C1461-C6A3-45E2-AA71-112BC2E8E481}" srcOrd="0" destOrd="0" presId="urn:microsoft.com/office/officeart/2005/8/layout/process4"/>
    <dgm:cxn modelId="{AD2C0CD6-D6E7-45D9-9274-F3EF4948612E}" type="presOf" srcId="{2AE0157D-AAE5-43BE-A8DE-829AB5EE80D3}" destId="{7487E58F-97B4-4858-843A-7F33DA96A6D5}" srcOrd="0" destOrd="0" presId="urn:microsoft.com/office/officeart/2005/8/layout/process4"/>
    <dgm:cxn modelId="{2181505F-6C6E-44C4-9168-2DB71588AE15}" srcId="{EFA25718-10ED-4063-AB74-E73C60A94FA5}" destId="{2AE0157D-AAE5-43BE-A8DE-829AB5EE80D3}" srcOrd="2" destOrd="0" parTransId="{C16C9842-0318-49E2-A799-B86865CA14CE}" sibTransId="{61B6E3FE-16A2-497F-8CED-38086B52842F}"/>
    <dgm:cxn modelId="{CAF4F904-AFC9-4470-B086-F8BFCA4FF360}" srcId="{EFA25718-10ED-4063-AB74-E73C60A94FA5}" destId="{1D2F95B9-9F1E-4B22-B90E-B87A3E604F32}" srcOrd="0" destOrd="0" parTransId="{713CA5CB-D970-4359-A3BF-6660071E038F}" sibTransId="{89B246AE-22F4-4C47-812A-AB61EDBAD0E7}"/>
    <dgm:cxn modelId="{9E232B25-13D1-4979-9384-97C76607D71B}" type="presOf" srcId="{FB083F9C-DBE5-41D0-80A6-EA927236B4A5}" destId="{32319322-1F93-496F-9EFF-7BE3A8F7F615}" srcOrd="0" destOrd="0" presId="urn:microsoft.com/office/officeart/2005/8/layout/process4"/>
    <dgm:cxn modelId="{EF9FFBE1-6E79-4035-8A02-BCDAE84C47E4}" type="presParOf" srcId="{A960F724-D42D-421A-B385-757B332B73A0}" destId="{BA9C7017-4B3B-416E-86DE-6DD87B3D41B2}" srcOrd="0" destOrd="0" presId="urn:microsoft.com/office/officeart/2005/8/layout/process4"/>
    <dgm:cxn modelId="{B8711048-F0D3-44CC-9378-5B3FD533179A}" type="presParOf" srcId="{BA9C7017-4B3B-416E-86DE-6DD87B3D41B2}" destId="{7487E58F-97B4-4858-843A-7F33DA96A6D5}" srcOrd="0" destOrd="0" presId="urn:microsoft.com/office/officeart/2005/8/layout/process4"/>
    <dgm:cxn modelId="{CFFB60CD-E3E5-4B42-8C37-277DBF4C9F52}" type="presParOf" srcId="{A960F724-D42D-421A-B385-757B332B73A0}" destId="{7FA0D8B5-36EA-4BA2-8023-723CDCB0F0DB}" srcOrd="1" destOrd="0" presId="urn:microsoft.com/office/officeart/2005/8/layout/process4"/>
    <dgm:cxn modelId="{CC3578B3-7E3F-4A25-A88E-75BD1A0D4671}" type="presParOf" srcId="{A960F724-D42D-421A-B385-757B332B73A0}" destId="{6AE236C3-8261-4614-8BE9-1DE02806A0AA}" srcOrd="2" destOrd="0" presId="urn:microsoft.com/office/officeart/2005/8/layout/process4"/>
    <dgm:cxn modelId="{8B3309E1-CB30-4B9B-8AC9-F0A7469506B7}" type="presParOf" srcId="{6AE236C3-8261-4614-8BE9-1DE02806A0AA}" destId="{32319322-1F93-496F-9EFF-7BE3A8F7F615}" srcOrd="0" destOrd="0" presId="urn:microsoft.com/office/officeart/2005/8/layout/process4"/>
    <dgm:cxn modelId="{2D9C4D54-1F4C-49C2-9E7D-97F581B7E52C}" type="presParOf" srcId="{A960F724-D42D-421A-B385-757B332B73A0}" destId="{1669384C-EA52-4094-8413-D0CB59133475}" srcOrd="3" destOrd="0" presId="urn:microsoft.com/office/officeart/2005/8/layout/process4"/>
    <dgm:cxn modelId="{C7E91EEB-ED12-4741-B6F5-9A0E68A3C535}" type="presParOf" srcId="{A960F724-D42D-421A-B385-757B332B73A0}" destId="{4704BB0F-9AAE-4FEE-9F2A-5AEEA3DACBE6}" srcOrd="4" destOrd="0" presId="urn:microsoft.com/office/officeart/2005/8/layout/process4"/>
    <dgm:cxn modelId="{F54929D1-9ADC-47E1-AFEA-110C240D7A4E}" type="presParOf" srcId="{4704BB0F-9AAE-4FEE-9F2A-5AEEA3DACBE6}" destId="{0A0C1461-C6A3-45E2-AA71-112BC2E8E481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9EC3E8-8EDB-4A2C-97C4-249AAFAE7A12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910ABF-370C-4860-ACE0-F98917F92D11}">
      <dgm:prSet phldrT="[Text]" custT="1"/>
      <dgm:spPr/>
      <dgm:t>
        <a:bodyPr/>
        <a:lstStyle/>
        <a:p>
          <a:r>
            <a:rPr lang="en-US" sz="1200" b="0" i="0" u="none" dirty="0" smtClean="0"/>
            <a:t>(c), Copyright</a:t>
          </a:r>
          <a:endParaRPr lang="en-US" sz="1200" dirty="0"/>
        </a:p>
      </dgm:t>
    </dgm:pt>
    <dgm:pt modelId="{FDB5C64F-CBF4-418A-B96B-6F3BE61B2C4C}" type="parTrans" cxnId="{0E4F9AC2-7BDC-4586-B754-7BA0AE77563E}">
      <dgm:prSet/>
      <dgm:spPr/>
      <dgm:t>
        <a:bodyPr/>
        <a:lstStyle/>
        <a:p>
          <a:endParaRPr lang="en-US"/>
        </a:p>
      </dgm:t>
    </dgm:pt>
    <dgm:pt modelId="{2F78EA59-AC03-4C33-859C-7ED1CB4A73B9}" type="sibTrans" cxnId="{0E4F9AC2-7BDC-4586-B754-7BA0AE77563E}">
      <dgm:prSet/>
      <dgm:spPr/>
      <dgm:t>
        <a:bodyPr/>
        <a:lstStyle/>
        <a:p>
          <a:endParaRPr lang="en-US"/>
        </a:p>
      </dgm:t>
    </dgm:pt>
    <dgm:pt modelId="{6BBD2D12-17B8-458D-98FF-5F2DA1FBADC7}">
      <dgm:prSet phldrT="[Text]"/>
      <dgm:spPr/>
      <dgm:t>
        <a:bodyPr/>
        <a:lstStyle/>
        <a:p>
          <a:r>
            <a:rPr lang="en-US" b="0" i="0" u="none" dirty="0" smtClean="0"/>
            <a:t>copyright</a:t>
          </a:r>
          <a:endParaRPr lang="en-US" dirty="0"/>
        </a:p>
      </dgm:t>
    </dgm:pt>
    <dgm:pt modelId="{EE334150-243A-4B5D-9EC8-2817AC5D7E99}" type="parTrans" cxnId="{356E32E3-C581-4ADE-8CF1-DC39E23CFBF9}">
      <dgm:prSet/>
      <dgm:spPr/>
      <dgm:t>
        <a:bodyPr/>
        <a:lstStyle/>
        <a:p>
          <a:endParaRPr lang="en-US"/>
        </a:p>
      </dgm:t>
    </dgm:pt>
    <dgm:pt modelId="{904977B6-1311-4CC3-A947-745913F1EB35}" type="sibTrans" cxnId="{356E32E3-C581-4ADE-8CF1-DC39E23CFBF9}">
      <dgm:prSet/>
      <dgm:spPr/>
      <dgm:t>
        <a:bodyPr/>
        <a:lstStyle/>
        <a:p>
          <a:endParaRPr lang="en-US"/>
        </a:p>
      </dgm:t>
    </dgm:pt>
    <dgm:pt modelId="{1E6BC7CB-3A6D-44F9-BDE4-9882380FEF1E}">
      <dgm:prSet phldrT="[Text]" custT="1"/>
      <dgm:spPr/>
      <dgm:t>
        <a:bodyPr/>
        <a:lstStyle/>
        <a:p>
          <a:r>
            <a:rPr lang="en-US" sz="900" b="0" i="0" u="none" dirty="0" err="1" smtClean="0"/>
            <a:t>File_XXX.h</a:t>
          </a:r>
          <a:endParaRPr lang="en-US" sz="900" dirty="0"/>
        </a:p>
      </dgm:t>
    </dgm:pt>
    <dgm:pt modelId="{A34DCCB4-ADA3-47E4-97CB-02E332873618}" type="parTrans" cxnId="{E0F6217C-6E14-4539-92BF-D57145AC372E}">
      <dgm:prSet/>
      <dgm:spPr/>
      <dgm:t>
        <a:bodyPr/>
        <a:lstStyle/>
        <a:p>
          <a:endParaRPr lang="en-US"/>
        </a:p>
      </dgm:t>
    </dgm:pt>
    <dgm:pt modelId="{71BDA942-B796-43B5-BCD8-A7B4F0715348}" type="sibTrans" cxnId="{E0F6217C-6E14-4539-92BF-D57145AC372E}">
      <dgm:prSet/>
      <dgm:spPr/>
      <dgm:t>
        <a:bodyPr/>
        <a:lstStyle/>
        <a:p>
          <a:endParaRPr lang="en-US"/>
        </a:p>
      </dgm:t>
    </dgm:pt>
    <dgm:pt modelId="{7CF562D9-505A-4ACF-A41B-05A842BB75F3}">
      <dgm:prSet phldrT="[Text]"/>
      <dgm:spPr/>
      <dgm:t>
        <a:bodyPr/>
        <a:lstStyle/>
        <a:p>
          <a:r>
            <a:rPr lang="en-US" b="0" i="0" u="none" dirty="0" smtClean="0"/>
            <a:t>file</a:t>
          </a:r>
          <a:endParaRPr lang="en-US" dirty="0"/>
        </a:p>
      </dgm:t>
    </dgm:pt>
    <dgm:pt modelId="{DA52E953-176C-45B1-9D52-C77B872D53FE}" type="parTrans" cxnId="{AD502F1E-0E33-49F4-AE16-EF02DE82CDD8}">
      <dgm:prSet/>
      <dgm:spPr/>
      <dgm:t>
        <a:bodyPr/>
        <a:lstStyle/>
        <a:p>
          <a:endParaRPr lang="en-US"/>
        </a:p>
      </dgm:t>
    </dgm:pt>
    <dgm:pt modelId="{1F584702-94C7-4DA7-8E4F-A6598B454CF6}" type="sibTrans" cxnId="{AD502F1E-0E33-49F4-AE16-EF02DE82CDD8}">
      <dgm:prSet/>
      <dgm:spPr/>
      <dgm:t>
        <a:bodyPr/>
        <a:lstStyle/>
        <a:p>
          <a:endParaRPr lang="en-US"/>
        </a:p>
      </dgm:t>
    </dgm:pt>
    <dgm:pt modelId="{F46A0653-4E10-4BB6-B0C5-21EB723EAAFE}">
      <dgm:prSet phldrT="[Text]" custT="1"/>
      <dgm:spPr/>
      <dgm:t>
        <a:bodyPr/>
        <a:lstStyle/>
        <a:p>
          <a:r>
            <a:rPr lang="en-US" sz="900" b="0" i="0" u="none" dirty="0" err="1" smtClean="0"/>
            <a:t>typedef</a:t>
          </a:r>
          <a:r>
            <a:rPr lang="en-US" sz="900" b="0" i="0" u="none" dirty="0" smtClean="0"/>
            <a:t>: </a:t>
          </a:r>
          <a:r>
            <a:rPr lang="en-US" sz="900" b="0" i="0" u="none" dirty="0" err="1" smtClean="0"/>
            <a:t>enum</a:t>
          </a:r>
          <a:endParaRPr lang="en-US" sz="700" dirty="0"/>
        </a:p>
      </dgm:t>
    </dgm:pt>
    <dgm:pt modelId="{9889CB93-B76D-4977-A983-E779B39147E2}" type="parTrans" cxnId="{6B4A3F3A-E165-4D32-9059-D2F3D966B5E2}">
      <dgm:prSet/>
      <dgm:spPr/>
      <dgm:t>
        <a:bodyPr/>
        <a:lstStyle/>
        <a:p>
          <a:endParaRPr lang="en-US"/>
        </a:p>
      </dgm:t>
    </dgm:pt>
    <dgm:pt modelId="{55EF23BA-39FC-4EB1-BD3A-58DD9B32BF80}" type="sibTrans" cxnId="{6B4A3F3A-E165-4D32-9059-D2F3D966B5E2}">
      <dgm:prSet/>
      <dgm:spPr/>
      <dgm:t>
        <a:bodyPr/>
        <a:lstStyle/>
        <a:p>
          <a:endParaRPr lang="en-US"/>
        </a:p>
      </dgm:t>
    </dgm:pt>
    <dgm:pt modelId="{288E8318-1A6B-4EE4-9FD5-6A49C4BDC3E9}">
      <dgm:prSet phldrT="[Text]"/>
      <dgm:spPr/>
      <dgm:t>
        <a:bodyPr/>
        <a:lstStyle/>
        <a:p>
          <a:r>
            <a:rPr lang="en-US" b="0" i="0" u="none" dirty="0" err="1" smtClean="0"/>
            <a:t>enum</a:t>
          </a:r>
          <a:endParaRPr lang="en-US" dirty="0"/>
        </a:p>
      </dgm:t>
    </dgm:pt>
    <dgm:pt modelId="{5979A0AF-FB48-4789-ADA0-8E3A2882E9B5}" type="parTrans" cxnId="{0BDE6FB7-80C8-4FF2-8082-75001F205DA7}">
      <dgm:prSet/>
      <dgm:spPr/>
      <dgm:t>
        <a:bodyPr/>
        <a:lstStyle/>
        <a:p>
          <a:endParaRPr lang="en-US"/>
        </a:p>
      </dgm:t>
    </dgm:pt>
    <dgm:pt modelId="{39283963-6D42-441B-B760-B4A031443F84}" type="sibTrans" cxnId="{0BDE6FB7-80C8-4FF2-8082-75001F205DA7}">
      <dgm:prSet/>
      <dgm:spPr/>
      <dgm:t>
        <a:bodyPr/>
        <a:lstStyle/>
        <a:p>
          <a:endParaRPr lang="en-US"/>
        </a:p>
      </dgm:t>
    </dgm:pt>
    <dgm:pt modelId="{047ECD8C-F5AA-4AD2-83F3-5C8AECD82543}">
      <dgm:prSet phldrT="[Text]"/>
      <dgm:spPr/>
      <dgm:t>
        <a:bodyPr/>
        <a:lstStyle/>
        <a:p>
          <a:r>
            <a:rPr lang="en-US" b="0" i="0" u="none" dirty="0" err="1" smtClean="0"/>
            <a:t>typedef</a:t>
          </a:r>
          <a:r>
            <a:rPr lang="en-US" b="0" i="0" u="none" dirty="0" smtClean="0"/>
            <a:t>: </a:t>
          </a:r>
          <a:r>
            <a:rPr lang="en-US" b="0" i="0" u="none" dirty="0" err="1" smtClean="0"/>
            <a:t>struct</a:t>
          </a:r>
          <a:endParaRPr lang="en-US" dirty="0"/>
        </a:p>
      </dgm:t>
    </dgm:pt>
    <dgm:pt modelId="{913F290D-1BAA-4127-ACD4-5AD856C5DE08}" type="parTrans" cxnId="{D2CB0E66-27F5-48DA-AF5A-F3A6A81DDE59}">
      <dgm:prSet/>
      <dgm:spPr/>
      <dgm:t>
        <a:bodyPr/>
        <a:lstStyle/>
        <a:p>
          <a:endParaRPr lang="en-US"/>
        </a:p>
      </dgm:t>
    </dgm:pt>
    <dgm:pt modelId="{E966A8D5-FEE8-4622-8735-08528A978CCA}" type="sibTrans" cxnId="{D2CB0E66-27F5-48DA-AF5A-F3A6A81DDE59}">
      <dgm:prSet/>
      <dgm:spPr/>
      <dgm:t>
        <a:bodyPr/>
        <a:lstStyle/>
        <a:p>
          <a:endParaRPr lang="en-US"/>
        </a:p>
      </dgm:t>
    </dgm:pt>
    <dgm:pt modelId="{0428CC8E-52A7-46AE-A26E-63123AB8D056}">
      <dgm:prSet phldrT="[Text]"/>
      <dgm:spPr/>
      <dgm:t>
        <a:bodyPr/>
        <a:lstStyle/>
        <a:p>
          <a:r>
            <a:rPr lang="en-US" b="0" i="0" u="none" dirty="0" err="1" smtClean="0"/>
            <a:t>struct</a:t>
          </a:r>
          <a:endParaRPr lang="en-US" dirty="0"/>
        </a:p>
      </dgm:t>
    </dgm:pt>
    <dgm:pt modelId="{ABE8F64B-E522-4373-9C89-4FABEE3B88F7}" type="parTrans" cxnId="{505B372F-5E0D-4AD8-B042-2C52029E98DC}">
      <dgm:prSet/>
      <dgm:spPr/>
      <dgm:t>
        <a:bodyPr/>
        <a:lstStyle/>
        <a:p>
          <a:endParaRPr lang="en-US"/>
        </a:p>
      </dgm:t>
    </dgm:pt>
    <dgm:pt modelId="{1B334F10-4314-440F-ABDA-77E404A8534B}" type="sibTrans" cxnId="{505B372F-5E0D-4AD8-B042-2C52029E98DC}">
      <dgm:prSet/>
      <dgm:spPr/>
      <dgm:t>
        <a:bodyPr/>
        <a:lstStyle/>
        <a:p>
          <a:endParaRPr lang="en-US"/>
        </a:p>
      </dgm:t>
    </dgm:pt>
    <dgm:pt modelId="{CEE52267-9279-40CF-A4CD-A65AF528A239}">
      <dgm:prSet phldrT="[Text]" custT="1"/>
      <dgm:spPr/>
      <dgm:t>
        <a:bodyPr/>
        <a:lstStyle/>
        <a:p>
          <a:r>
            <a:rPr lang="en-US" sz="1200" dirty="0" smtClean="0"/>
            <a:t>Function</a:t>
          </a:r>
          <a:endParaRPr lang="en-US" sz="1200" dirty="0"/>
        </a:p>
      </dgm:t>
    </dgm:pt>
    <dgm:pt modelId="{4F35DC58-7407-4732-93AB-29183796EE66}" type="parTrans" cxnId="{74E56CD0-F3F1-467D-B707-AAD83819A61F}">
      <dgm:prSet/>
      <dgm:spPr/>
      <dgm:t>
        <a:bodyPr/>
        <a:lstStyle/>
        <a:p>
          <a:endParaRPr lang="en-US"/>
        </a:p>
      </dgm:t>
    </dgm:pt>
    <dgm:pt modelId="{C2374240-53E3-4867-8B9A-1E2E1F8661E2}" type="sibTrans" cxnId="{74E56CD0-F3F1-467D-B707-AAD83819A61F}">
      <dgm:prSet/>
      <dgm:spPr/>
      <dgm:t>
        <a:bodyPr/>
        <a:lstStyle/>
        <a:p>
          <a:endParaRPr lang="en-US"/>
        </a:p>
      </dgm:t>
    </dgm:pt>
    <dgm:pt modelId="{D61A3774-435A-4E1B-8726-69FD0921C88C}">
      <dgm:prSet phldrT="[Text]"/>
      <dgm:spPr/>
      <dgm:t>
        <a:bodyPr/>
        <a:lstStyle/>
        <a:p>
          <a:r>
            <a:rPr lang="en-US" dirty="0" smtClean="0"/>
            <a:t>[]|</a:t>
          </a:r>
          <a:r>
            <a:rPr lang="en-US" dirty="0" err="1" smtClean="0"/>
            <a:t>fn</a:t>
          </a:r>
          <a:endParaRPr lang="en-US" dirty="0"/>
        </a:p>
      </dgm:t>
    </dgm:pt>
    <dgm:pt modelId="{403D7F55-E901-47C6-845B-762CE23562E4}" type="parTrans" cxnId="{798BDAEC-8646-4B86-89E5-9B269F7D6E2A}">
      <dgm:prSet/>
      <dgm:spPr/>
      <dgm:t>
        <a:bodyPr/>
        <a:lstStyle/>
        <a:p>
          <a:endParaRPr lang="en-US"/>
        </a:p>
      </dgm:t>
    </dgm:pt>
    <dgm:pt modelId="{8A8CC9B3-94F3-47B9-B725-24BA6EC218BA}" type="sibTrans" cxnId="{798BDAEC-8646-4B86-89E5-9B269F7D6E2A}">
      <dgm:prSet/>
      <dgm:spPr/>
      <dgm:t>
        <a:bodyPr/>
        <a:lstStyle/>
        <a:p>
          <a:endParaRPr lang="en-US"/>
        </a:p>
      </dgm:t>
    </dgm:pt>
    <dgm:pt modelId="{91BA63AA-FC4F-405F-8652-C55C2CD76DA4}">
      <dgm:prSet phldrT="[Text]"/>
      <dgm:spPr/>
      <dgm:t>
        <a:bodyPr/>
        <a:lstStyle/>
        <a:p>
          <a:r>
            <a:rPr lang="en-US" b="0" i="0" u="none" dirty="0" err="1" smtClean="0"/>
            <a:t>typedef</a:t>
          </a:r>
          <a:r>
            <a:rPr lang="en-US" b="0" i="0" u="none" dirty="0" smtClean="0"/>
            <a:t>: </a:t>
          </a:r>
          <a:r>
            <a:rPr lang="en-US" b="1" i="0" u="none" dirty="0" smtClean="0"/>
            <a:t>union</a:t>
          </a:r>
          <a:endParaRPr lang="en-US" dirty="0"/>
        </a:p>
      </dgm:t>
    </dgm:pt>
    <dgm:pt modelId="{587D4775-4D52-4B14-8AF2-9739E76843E8}" type="parTrans" cxnId="{1EC47977-6B0B-4B9D-A903-4D2880071288}">
      <dgm:prSet/>
      <dgm:spPr/>
      <dgm:t>
        <a:bodyPr/>
        <a:lstStyle/>
        <a:p>
          <a:endParaRPr lang="en-US"/>
        </a:p>
      </dgm:t>
    </dgm:pt>
    <dgm:pt modelId="{6F0E9D97-AC52-41E6-99C9-D7DBEA8EF11F}" type="sibTrans" cxnId="{1EC47977-6B0B-4B9D-A903-4D2880071288}">
      <dgm:prSet/>
      <dgm:spPr/>
      <dgm:t>
        <a:bodyPr/>
        <a:lstStyle/>
        <a:p>
          <a:endParaRPr lang="en-US"/>
        </a:p>
      </dgm:t>
    </dgm:pt>
    <dgm:pt modelId="{F32DED41-364F-4819-8FAE-B6450774A782}">
      <dgm:prSet phldrT="[Text]"/>
      <dgm:spPr/>
      <dgm:t>
        <a:bodyPr/>
        <a:lstStyle/>
        <a:p>
          <a:r>
            <a:rPr lang="en-US" b="1" i="0" u="none" dirty="0" smtClean="0"/>
            <a:t>union</a:t>
          </a:r>
          <a:endParaRPr lang="en-US" dirty="0"/>
        </a:p>
      </dgm:t>
    </dgm:pt>
    <dgm:pt modelId="{59767B76-1B15-407D-AC6D-67CC903FEDA4}" type="parTrans" cxnId="{AB5DD2A5-3EA1-4788-AD45-F285165970DB}">
      <dgm:prSet/>
      <dgm:spPr/>
      <dgm:t>
        <a:bodyPr/>
        <a:lstStyle/>
        <a:p>
          <a:endParaRPr lang="en-US"/>
        </a:p>
      </dgm:t>
    </dgm:pt>
    <dgm:pt modelId="{AFC42B29-CB23-4C43-8594-AC645E22398D}" type="sibTrans" cxnId="{AB5DD2A5-3EA1-4788-AD45-F285165970DB}">
      <dgm:prSet/>
      <dgm:spPr/>
      <dgm:t>
        <a:bodyPr/>
        <a:lstStyle/>
        <a:p>
          <a:endParaRPr lang="en-US"/>
        </a:p>
      </dgm:t>
    </dgm:pt>
    <dgm:pt modelId="{AB2FDFE8-28F0-4D86-8B9A-A2693F10C73B}" type="pres">
      <dgm:prSet presAssocID="{BD9EC3E8-8EDB-4A2C-97C4-249AAFAE7A12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83D1B00-1623-40B7-A791-9228A98CA26A}" type="pres">
      <dgm:prSet presAssocID="{CEE52267-9279-40CF-A4CD-A65AF528A239}" presName="horFlow" presStyleCnt="0"/>
      <dgm:spPr/>
    </dgm:pt>
    <dgm:pt modelId="{118588F2-06BC-4D64-BAB4-37DC7D98960E}" type="pres">
      <dgm:prSet presAssocID="{CEE52267-9279-40CF-A4CD-A65AF528A239}" presName="bigChev" presStyleLbl="node1" presStyleIdx="0" presStyleCnt="6"/>
      <dgm:spPr/>
      <dgm:t>
        <a:bodyPr/>
        <a:lstStyle/>
        <a:p>
          <a:endParaRPr lang="en-US"/>
        </a:p>
      </dgm:t>
    </dgm:pt>
    <dgm:pt modelId="{878EDBF1-3507-4F58-A642-A8C49FA0B1C8}" type="pres">
      <dgm:prSet presAssocID="{403D7F55-E901-47C6-845B-762CE23562E4}" presName="parTrans" presStyleCnt="0"/>
      <dgm:spPr/>
    </dgm:pt>
    <dgm:pt modelId="{38DF72C3-EBD4-41E8-820B-32643E3C7244}" type="pres">
      <dgm:prSet presAssocID="{D61A3774-435A-4E1B-8726-69FD0921C88C}" presName="node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7F4161-6812-4E2D-95F6-DD17E495E2B4}" type="pres">
      <dgm:prSet presAssocID="{CEE52267-9279-40CF-A4CD-A65AF528A239}" presName="vSp" presStyleCnt="0"/>
      <dgm:spPr/>
    </dgm:pt>
    <dgm:pt modelId="{95D466D0-1A57-400F-BD97-19D466BE134E}" type="pres">
      <dgm:prSet presAssocID="{48910ABF-370C-4860-ACE0-F98917F92D11}" presName="horFlow" presStyleCnt="0"/>
      <dgm:spPr/>
    </dgm:pt>
    <dgm:pt modelId="{5DC44616-4BD9-40B2-B502-0EDAC1BCD795}" type="pres">
      <dgm:prSet presAssocID="{48910ABF-370C-4860-ACE0-F98917F92D11}" presName="bigChev" presStyleLbl="node1" presStyleIdx="1" presStyleCnt="6"/>
      <dgm:spPr/>
      <dgm:t>
        <a:bodyPr/>
        <a:lstStyle/>
        <a:p>
          <a:endParaRPr lang="en-US"/>
        </a:p>
      </dgm:t>
    </dgm:pt>
    <dgm:pt modelId="{6FB7F7C9-48BB-4F2F-91CC-0DF1A1C69EE6}" type="pres">
      <dgm:prSet presAssocID="{EE334150-243A-4B5D-9EC8-2817AC5D7E99}" presName="parTrans" presStyleCnt="0"/>
      <dgm:spPr/>
    </dgm:pt>
    <dgm:pt modelId="{36CFA1CF-B306-4422-BB56-A7D48B0E34AB}" type="pres">
      <dgm:prSet presAssocID="{6BBD2D12-17B8-458D-98FF-5F2DA1FBADC7}" presName="node" presStyleLbl="alignAccFollowNode1" presStyleIdx="1" presStyleCnt="6" custScaleX="20196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BB15F6-3BE6-4802-B353-0AC7709F3ECA}" type="pres">
      <dgm:prSet presAssocID="{48910ABF-370C-4860-ACE0-F98917F92D11}" presName="vSp" presStyleCnt="0"/>
      <dgm:spPr/>
    </dgm:pt>
    <dgm:pt modelId="{8D58AFAB-EE92-4D4B-8858-5A66B6BD8BD8}" type="pres">
      <dgm:prSet presAssocID="{1E6BC7CB-3A6D-44F9-BDE4-9882380FEF1E}" presName="horFlow" presStyleCnt="0"/>
      <dgm:spPr/>
    </dgm:pt>
    <dgm:pt modelId="{93BCA8D5-1012-4868-8A3F-AD7A2ED57C0B}" type="pres">
      <dgm:prSet presAssocID="{1E6BC7CB-3A6D-44F9-BDE4-9882380FEF1E}" presName="bigChev" presStyleLbl="node1" presStyleIdx="2" presStyleCnt="6" custScaleX="128272"/>
      <dgm:spPr/>
      <dgm:t>
        <a:bodyPr/>
        <a:lstStyle/>
        <a:p>
          <a:endParaRPr lang="en-US"/>
        </a:p>
      </dgm:t>
    </dgm:pt>
    <dgm:pt modelId="{EED063CF-0E3A-4922-B198-AD882006920D}" type="pres">
      <dgm:prSet presAssocID="{DA52E953-176C-45B1-9D52-C77B872D53FE}" presName="parTrans" presStyleCnt="0"/>
      <dgm:spPr/>
    </dgm:pt>
    <dgm:pt modelId="{BE256035-7569-414C-BAF2-8C80545D1FE7}" type="pres">
      <dgm:prSet presAssocID="{7CF562D9-505A-4ACF-A41B-05A842BB75F3}" presName="node" presStyleLbl="alignAccFollowNode1" presStyleIdx="2" presStyleCnt="6" custScaleX="932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95DF40-458E-4336-89DD-2E62ADC98306}" type="pres">
      <dgm:prSet presAssocID="{1E6BC7CB-3A6D-44F9-BDE4-9882380FEF1E}" presName="vSp" presStyleCnt="0"/>
      <dgm:spPr/>
    </dgm:pt>
    <dgm:pt modelId="{2B552648-821D-44EF-88F6-FE8372A6AE31}" type="pres">
      <dgm:prSet presAssocID="{F46A0653-4E10-4BB6-B0C5-21EB723EAAFE}" presName="horFlow" presStyleCnt="0"/>
      <dgm:spPr/>
    </dgm:pt>
    <dgm:pt modelId="{363B7CBF-9D6C-4739-B086-89446FB9757F}" type="pres">
      <dgm:prSet presAssocID="{F46A0653-4E10-4BB6-B0C5-21EB723EAAFE}" presName="bigChev" presStyleLbl="node1" presStyleIdx="3" presStyleCnt="6" custScaleX="128272"/>
      <dgm:spPr/>
      <dgm:t>
        <a:bodyPr/>
        <a:lstStyle/>
        <a:p>
          <a:endParaRPr lang="en-US"/>
        </a:p>
      </dgm:t>
    </dgm:pt>
    <dgm:pt modelId="{E7EB7F44-441F-4EF2-B3DC-40C2918EAF9E}" type="pres">
      <dgm:prSet presAssocID="{5979A0AF-FB48-4789-ADA0-8E3A2882E9B5}" presName="parTrans" presStyleCnt="0"/>
      <dgm:spPr/>
    </dgm:pt>
    <dgm:pt modelId="{977C5170-A2BA-4357-A359-47D9762A102F}" type="pres">
      <dgm:prSet presAssocID="{288E8318-1A6B-4EE4-9FD5-6A49C4BDC3E9}" presName="node" presStyleLbl="alignAccFollowNode1" presStyleIdx="3" presStyleCnt="6" custScaleX="1976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96214F-9289-4319-8880-99A0306793F8}" type="pres">
      <dgm:prSet presAssocID="{F46A0653-4E10-4BB6-B0C5-21EB723EAAFE}" presName="vSp" presStyleCnt="0"/>
      <dgm:spPr/>
    </dgm:pt>
    <dgm:pt modelId="{599362A3-BBFF-498F-81DF-DF5AFA3467D7}" type="pres">
      <dgm:prSet presAssocID="{047ECD8C-F5AA-4AD2-83F3-5C8AECD82543}" presName="horFlow" presStyleCnt="0"/>
      <dgm:spPr/>
    </dgm:pt>
    <dgm:pt modelId="{8B81BA6C-EF27-48AD-800B-89D3B161EFE0}" type="pres">
      <dgm:prSet presAssocID="{047ECD8C-F5AA-4AD2-83F3-5C8AECD82543}" presName="bigChev" presStyleLbl="node1" presStyleIdx="4" presStyleCnt="6"/>
      <dgm:spPr/>
      <dgm:t>
        <a:bodyPr/>
        <a:lstStyle/>
        <a:p>
          <a:endParaRPr lang="en-US"/>
        </a:p>
      </dgm:t>
    </dgm:pt>
    <dgm:pt modelId="{C02716C1-7745-4194-BE0B-C0EAC41CC4F8}" type="pres">
      <dgm:prSet presAssocID="{ABE8F64B-E522-4373-9C89-4FABEE3B88F7}" presName="parTrans" presStyleCnt="0"/>
      <dgm:spPr/>
    </dgm:pt>
    <dgm:pt modelId="{FDFCE067-0D66-4BD8-8DEB-028FABD06BBC}" type="pres">
      <dgm:prSet presAssocID="{0428CC8E-52A7-46AE-A26E-63123AB8D056}" presName="node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777AA3-70FD-4A43-9A7F-E39A3F88E4A2}" type="pres">
      <dgm:prSet presAssocID="{047ECD8C-F5AA-4AD2-83F3-5C8AECD82543}" presName="vSp" presStyleCnt="0"/>
      <dgm:spPr/>
    </dgm:pt>
    <dgm:pt modelId="{65CBC8AC-7BA1-4FB6-89E9-DBC33ED227EC}" type="pres">
      <dgm:prSet presAssocID="{91BA63AA-FC4F-405F-8652-C55C2CD76DA4}" presName="horFlow" presStyleCnt="0"/>
      <dgm:spPr/>
    </dgm:pt>
    <dgm:pt modelId="{966D1B31-97B8-42B7-950D-2C37D4745C63}" type="pres">
      <dgm:prSet presAssocID="{91BA63AA-FC4F-405F-8652-C55C2CD76DA4}" presName="bigChev" presStyleLbl="node1" presStyleIdx="5" presStyleCnt="6"/>
      <dgm:spPr/>
      <dgm:t>
        <a:bodyPr/>
        <a:lstStyle/>
        <a:p>
          <a:endParaRPr lang="en-US"/>
        </a:p>
      </dgm:t>
    </dgm:pt>
    <dgm:pt modelId="{04A3EF94-CE5F-4A49-B466-7D15EB813991}" type="pres">
      <dgm:prSet presAssocID="{59767B76-1B15-407D-AC6D-67CC903FEDA4}" presName="parTrans" presStyleCnt="0"/>
      <dgm:spPr/>
    </dgm:pt>
    <dgm:pt modelId="{D726DACB-8207-45A8-9F3B-300BB32D997D}" type="pres">
      <dgm:prSet presAssocID="{F32DED41-364F-4819-8FAE-B6450774A782}" presName="node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CB539F6-B7CE-4FDB-AD73-174EF901FCE0}" type="presOf" srcId="{0428CC8E-52A7-46AE-A26E-63123AB8D056}" destId="{FDFCE067-0D66-4BD8-8DEB-028FABD06BBC}" srcOrd="0" destOrd="0" presId="urn:microsoft.com/office/officeart/2005/8/layout/lProcess3"/>
    <dgm:cxn modelId="{38F1EB36-AA79-44E8-B110-D0FF6E05045D}" type="presOf" srcId="{D61A3774-435A-4E1B-8726-69FD0921C88C}" destId="{38DF72C3-EBD4-41E8-820B-32643E3C7244}" srcOrd="0" destOrd="0" presId="urn:microsoft.com/office/officeart/2005/8/layout/lProcess3"/>
    <dgm:cxn modelId="{D2CB0E66-27F5-48DA-AF5A-F3A6A81DDE59}" srcId="{BD9EC3E8-8EDB-4A2C-97C4-249AAFAE7A12}" destId="{047ECD8C-F5AA-4AD2-83F3-5C8AECD82543}" srcOrd="4" destOrd="0" parTransId="{913F290D-1BAA-4127-ACD4-5AD856C5DE08}" sibTransId="{E966A8D5-FEE8-4622-8735-08528A978CCA}"/>
    <dgm:cxn modelId="{96C81A5D-59E1-416D-8D19-45CDDE544F6A}" type="presOf" srcId="{288E8318-1A6B-4EE4-9FD5-6A49C4BDC3E9}" destId="{977C5170-A2BA-4357-A359-47D9762A102F}" srcOrd="0" destOrd="0" presId="urn:microsoft.com/office/officeart/2005/8/layout/lProcess3"/>
    <dgm:cxn modelId="{798BDAEC-8646-4B86-89E5-9B269F7D6E2A}" srcId="{CEE52267-9279-40CF-A4CD-A65AF528A239}" destId="{D61A3774-435A-4E1B-8726-69FD0921C88C}" srcOrd="0" destOrd="0" parTransId="{403D7F55-E901-47C6-845B-762CE23562E4}" sibTransId="{8A8CC9B3-94F3-47B9-B725-24BA6EC218BA}"/>
    <dgm:cxn modelId="{E0F6217C-6E14-4539-92BF-D57145AC372E}" srcId="{BD9EC3E8-8EDB-4A2C-97C4-249AAFAE7A12}" destId="{1E6BC7CB-3A6D-44F9-BDE4-9882380FEF1E}" srcOrd="2" destOrd="0" parTransId="{A34DCCB4-ADA3-47E4-97CB-02E332873618}" sibTransId="{71BDA942-B796-43B5-BCD8-A7B4F0715348}"/>
    <dgm:cxn modelId="{B34161F1-84AA-4AC9-BEE5-A35A5404B917}" type="presOf" srcId="{6BBD2D12-17B8-458D-98FF-5F2DA1FBADC7}" destId="{36CFA1CF-B306-4422-BB56-A7D48B0E34AB}" srcOrd="0" destOrd="0" presId="urn:microsoft.com/office/officeart/2005/8/layout/lProcess3"/>
    <dgm:cxn modelId="{AB5DD2A5-3EA1-4788-AD45-F285165970DB}" srcId="{91BA63AA-FC4F-405F-8652-C55C2CD76DA4}" destId="{F32DED41-364F-4819-8FAE-B6450774A782}" srcOrd="0" destOrd="0" parTransId="{59767B76-1B15-407D-AC6D-67CC903FEDA4}" sibTransId="{AFC42B29-CB23-4C43-8594-AC645E22398D}"/>
    <dgm:cxn modelId="{505B372F-5E0D-4AD8-B042-2C52029E98DC}" srcId="{047ECD8C-F5AA-4AD2-83F3-5C8AECD82543}" destId="{0428CC8E-52A7-46AE-A26E-63123AB8D056}" srcOrd="0" destOrd="0" parTransId="{ABE8F64B-E522-4373-9C89-4FABEE3B88F7}" sibTransId="{1B334F10-4314-440F-ABDA-77E404A8534B}"/>
    <dgm:cxn modelId="{0BDE6FB7-80C8-4FF2-8082-75001F205DA7}" srcId="{F46A0653-4E10-4BB6-B0C5-21EB723EAAFE}" destId="{288E8318-1A6B-4EE4-9FD5-6A49C4BDC3E9}" srcOrd="0" destOrd="0" parTransId="{5979A0AF-FB48-4789-ADA0-8E3A2882E9B5}" sibTransId="{39283963-6D42-441B-B760-B4A031443F84}"/>
    <dgm:cxn modelId="{EFF25A5F-BE16-4C6C-83F6-8C58A3651D2C}" type="presOf" srcId="{1E6BC7CB-3A6D-44F9-BDE4-9882380FEF1E}" destId="{93BCA8D5-1012-4868-8A3F-AD7A2ED57C0B}" srcOrd="0" destOrd="0" presId="urn:microsoft.com/office/officeart/2005/8/layout/lProcess3"/>
    <dgm:cxn modelId="{356E32E3-C581-4ADE-8CF1-DC39E23CFBF9}" srcId="{48910ABF-370C-4860-ACE0-F98917F92D11}" destId="{6BBD2D12-17B8-458D-98FF-5F2DA1FBADC7}" srcOrd="0" destOrd="0" parTransId="{EE334150-243A-4B5D-9EC8-2817AC5D7E99}" sibTransId="{904977B6-1311-4CC3-A947-745913F1EB35}"/>
    <dgm:cxn modelId="{6B4A3F3A-E165-4D32-9059-D2F3D966B5E2}" srcId="{BD9EC3E8-8EDB-4A2C-97C4-249AAFAE7A12}" destId="{F46A0653-4E10-4BB6-B0C5-21EB723EAAFE}" srcOrd="3" destOrd="0" parTransId="{9889CB93-B76D-4977-A983-E779B39147E2}" sibTransId="{55EF23BA-39FC-4EB1-BD3A-58DD9B32BF80}"/>
    <dgm:cxn modelId="{FAAD8E8E-C850-4257-B084-B9D47B83C212}" type="presOf" srcId="{CEE52267-9279-40CF-A4CD-A65AF528A239}" destId="{118588F2-06BC-4D64-BAB4-37DC7D98960E}" srcOrd="0" destOrd="0" presId="urn:microsoft.com/office/officeart/2005/8/layout/lProcess3"/>
    <dgm:cxn modelId="{AD502F1E-0E33-49F4-AE16-EF02DE82CDD8}" srcId="{1E6BC7CB-3A6D-44F9-BDE4-9882380FEF1E}" destId="{7CF562D9-505A-4ACF-A41B-05A842BB75F3}" srcOrd="0" destOrd="0" parTransId="{DA52E953-176C-45B1-9D52-C77B872D53FE}" sibTransId="{1F584702-94C7-4DA7-8E4F-A6598B454CF6}"/>
    <dgm:cxn modelId="{2D8289F3-439E-4265-8080-8C4B6D207992}" type="presOf" srcId="{047ECD8C-F5AA-4AD2-83F3-5C8AECD82543}" destId="{8B81BA6C-EF27-48AD-800B-89D3B161EFE0}" srcOrd="0" destOrd="0" presId="urn:microsoft.com/office/officeart/2005/8/layout/lProcess3"/>
    <dgm:cxn modelId="{5B8A367F-C429-45C7-9240-DDD67A5118A8}" type="presOf" srcId="{91BA63AA-FC4F-405F-8652-C55C2CD76DA4}" destId="{966D1B31-97B8-42B7-950D-2C37D4745C63}" srcOrd="0" destOrd="0" presId="urn:microsoft.com/office/officeart/2005/8/layout/lProcess3"/>
    <dgm:cxn modelId="{0CCDD7D5-37D7-4FB2-9789-25A7FF6E3003}" type="presOf" srcId="{F46A0653-4E10-4BB6-B0C5-21EB723EAAFE}" destId="{363B7CBF-9D6C-4739-B086-89446FB9757F}" srcOrd="0" destOrd="0" presId="urn:microsoft.com/office/officeart/2005/8/layout/lProcess3"/>
    <dgm:cxn modelId="{1EC47977-6B0B-4B9D-A903-4D2880071288}" srcId="{BD9EC3E8-8EDB-4A2C-97C4-249AAFAE7A12}" destId="{91BA63AA-FC4F-405F-8652-C55C2CD76DA4}" srcOrd="5" destOrd="0" parTransId="{587D4775-4D52-4B14-8AF2-9739E76843E8}" sibTransId="{6F0E9D97-AC52-41E6-99C9-D7DBEA8EF11F}"/>
    <dgm:cxn modelId="{0E4F9AC2-7BDC-4586-B754-7BA0AE77563E}" srcId="{BD9EC3E8-8EDB-4A2C-97C4-249AAFAE7A12}" destId="{48910ABF-370C-4860-ACE0-F98917F92D11}" srcOrd="1" destOrd="0" parTransId="{FDB5C64F-CBF4-418A-B96B-6F3BE61B2C4C}" sibTransId="{2F78EA59-AC03-4C33-859C-7ED1CB4A73B9}"/>
    <dgm:cxn modelId="{1476F92E-37C0-446F-8678-B1A06638314E}" type="presOf" srcId="{7CF562D9-505A-4ACF-A41B-05A842BB75F3}" destId="{BE256035-7569-414C-BAF2-8C80545D1FE7}" srcOrd="0" destOrd="0" presId="urn:microsoft.com/office/officeart/2005/8/layout/lProcess3"/>
    <dgm:cxn modelId="{74E56CD0-F3F1-467D-B707-AAD83819A61F}" srcId="{BD9EC3E8-8EDB-4A2C-97C4-249AAFAE7A12}" destId="{CEE52267-9279-40CF-A4CD-A65AF528A239}" srcOrd="0" destOrd="0" parTransId="{4F35DC58-7407-4732-93AB-29183796EE66}" sibTransId="{C2374240-53E3-4867-8B9A-1E2E1F8661E2}"/>
    <dgm:cxn modelId="{DE32E076-B362-44B2-88B8-FAFEB1210EA3}" type="presOf" srcId="{48910ABF-370C-4860-ACE0-F98917F92D11}" destId="{5DC44616-4BD9-40B2-B502-0EDAC1BCD795}" srcOrd="0" destOrd="0" presId="urn:microsoft.com/office/officeart/2005/8/layout/lProcess3"/>
    <dgm:cxn modelId="{9B6436A5-623D-48A0-9D17-A60D26E25344}" type="presOf" srcId="{F32DED41-364F-4819-8FAE-B6450774A782}" destId="{D726DACB-8207-45A8-9F3B-300BB32D997D}" srcOrd="0" destOrd="0" presId="urn:microsoft.com/office/officeart/2005/8/layout/lProcess3"/>
    <dgm:cxn modelId="{258D64E1-185B-4B50-9375-C4E5782141F4}" type="presOf" srcId="{BD9EC3E8-8EDB-4A2C-97C4-249AAFAE7A12}" destId="{AB2FDFE8-28F0-4D86-8B9A-A2693F10C73B}" srcOrd="0" destOrd="0" presId="urn:microsoft.com/office/officeart/2005/8/layout/lProcess3"/>
    <dgm:cxn modelId="{4C83CBED-C941-4ED0-93BD-D306FFEC9FDD}" type="presParOf" srcId="{AB2FDFE8-28F0-4D86-8B9A-A2693F10C73B}" destId="{583D1B00-1623-40B7-A791-9228A98CA26A}" srcOrd="0" destOrd="0" presId="urn:microsoft.com/office/officeart/2005/8/layout/lProcess3"/>
    <dgm:cxn modelId="{A87656E2-233E-4554-B5FC-60AC3ACF6E83}" type="presParOf" srcId="{583D1B00-1623-40B7-A791-9228A98CA26A}" destId="{118588F2-06BC-4D64-BAB4-37DC7D98960E}" srcOrd="0" destOrd="0" presId="urn:microsoft.com/office/officeart/2005/8/layout/lProcess3"/>
    <dgm:cxn modelId="{F119A561-5580-44D9-98E8-DE7998DB005B}" type="presParOf" srcId="{583D1B00-1623-40B7-A791-9228A98CA26A}" destId="{878EDBF1-3507-4F58-A642-A8C49FA0B1C8}" srcOrd="1" destOrd="0" presId="urn:microsoft.com/office/officeart/2005/8/layout/lProcess3"/>
    <dgm:cxn modelId="{4B1D1C29-F1DB-4A60-9616-B555E8AD8FC7}" type="presParOf" srcId="{583D1B00-1623-40B7-A791-9228A98CA26A}" destId="{38DF72C3-EBD4-41E8-820B-32643E3C7244}" srcOrd="2" destOrd="0" presId="urn:microsoft.com/office/officeart/2005/8/layout/lProcess3"/>
    <dgm:cxn modelId="{9EED7F11-9493-47BB-B708-8FCA2A5391A1}" type="presParOf" srcId="{AB2FDFE8-28F0-4D86-8B9A-A2693F10C73B}" destId="{027F4161-6812-4E2D-95F6-DD17E495E2B4}" srcOrd="1" destOrd="0" presId="urn:microsoft.com/office/officeart/2005/8/layout/lProcess3"/>
    <dgm:cxn modelId="{0788F611-0641-4141-BC4F-2674ACF92E5B}" type="presParOf" srcId="{AB2FDFE8-28F0-4D86-8B9A-A2693F10C73B}" destId="{95D466D0-1A57-400F-BD97-19D466BE134E}" srcOrd="2" destOrd="0" presId="urn:microsoft.com/office/officeart/2005/8/layout/lProcess3"/>
    <dgm:cxn modelId="{22307B43-BA61-4E4A-ADD2-06EE748A194E}" type="presParOf" srcId="{95D466D0-1A57-400F-BD97-19D466BE134E}" destId="{5DC44616-4BD9-40B2-B502-0EDAC1BCD795}" srcOrd="0" destOrd="0" presId="urn:microsoft.com/office/officeart/2005/8/layout/lProcess3"/>
    <dgm:cxn modelId="{4ED2CC50-0653-4A67-A0BF-E42587232264}" type="presParOf" srcId="{95D466D0-1A57-400F-BD97-19D466BE134E}" destId="{6FB7F7C9-48BB-4F2F-91CC-0DF1A1C69EE6}" srcOrd="1" destOrd="0" presId="urn:microsoft.com/office/officeart/2005/8/layout/lProcess3"/>
    <dgm:cxn modelId="{31BA00AA-4298-42EA-8F67-DEDCB141B50D}" type="presParOf" srcId="{95D466D0-1A57-400F-BD97-19D466BE134E}" destId="{36CFA1CF-B306-4422-BB56-A7D48B0E34AB}" srcOrd="2" destOrd="0" presId="urn:microsoft.com/office/officeart/2005/8/layout/lProcess3"/>
    <dgm:cxn modelId="{E2EA88E0-EC76-4FAB-8AEE-82F3012D682F}" type="presParOf" srcId="{AB2FDFE8-28F0-4D86-8B9A-A2693F10C73B}" destId="{F5BB15F6-3BE6-4802-B353-0AC7709F3ECA}" srcOrd="3" destOrd="0" presId="urn:microsoft.com/office/officeart/2005/8/layout/lProcess3"/>
    <dgm:cxn modelId="{3FCC1486-5D89-41E5-93F2-9EC3FB2D9CAE}" type="presParOf" srcId="{AB2FDFE8-28F0-4D86-8B9A-A2693F10C73B}" destId="{8D58AFAB-EE92-4D4B-8858-5A66B6BD8BD8}" srcOrd="4" destOrd="0" presId="urn:microsoft.com/office/officeart/2005/8/layout/lProcess3"/>
    <dgm:cxn modelId="{B3862B13-616D-4BC7-A739-8B4708867F92}" type="presParOf" srcId="{8D58AFAB-EE92-4D4B-8858-5A66B6BD8BD8}" destId="{93BCA8D5-1012-4868-8A3F-AD7A2ED57C0B}" srcOrd="0" destOrd="0" presId="urn:microsoft.com/office/officeart/2005/8/layout/lProcess3"/>
    <dgm:cxn modelId="{2302911E-CBA2-41CE-91C7-6D833CAC113C}" type="presParOf" srcId="{8D58AFAB-EE92-4D4B-8858-5A66B6BD8BD8}" destId="{EED063CF-0E3A-4922-B198-AD882006920D}" srcOrd="1" destOrd="0" presId="urn:microsoft.com/office/officeart/2005/8/layout/lProcess3"/>
    <dgm:cxn modelId="{4B8D3905-2264-4957-9DEB-14A9964877FD}" type="presParOf" srcId="{8D58AFAB-EE92-4D4B-8858-5A66B6BD8BD8}" destId="{BE256035-7569-414C-BAF2-8C80545D1FE7}" srcOrd="2" destOrd="0" presId="urn:microsoft.com/office/officeart/2005/8/layout/lProcess3"/>
    <dgm:cxn modelId="{F34489BE-8042-4970-8E8A-DF6EE2E4D690}" type="presParOf" srcId="{AB2FDFE8-28F0-4D86-8B9A-A2693F10C73B}" destId="{EE95DF40-458E-4336-89DD-2E62ADC98306}" srcOrd="5" destOrd="0" presId="urn:microsoft.com/office/officeart/2005/8/layout/lProcess3"/>
    <dgm:cxn modelId="{CA694556-0547-4122-A63C-29D035400CB5}" type="presParOf" srcId="{AB2FDFE8-28F0-4D86-8B9A-A2693F10C73B}" destId="{2B552648-821D-44EF-88F6-FE8372A6AE31}" srcOrd="6" destOrd="0" presId="urn:microsoft.com/office/officeart/2005/8/layout/lProcess3"/>
    <dgm:cxn modelId="{849BE77F-0219-4892-A215-66A18A7DD109}" type="presParOf" srcId="{2B552648-821D-44EF-88F6-FE8372A6AE31}" destId="{363B7CBF-9D6C-4739-B086-89446FB9757F}" srcOrd="0" destOrd="0" presId="urn:microsoft.com/office/officeart/2005/8/layout/lProcess3"/>
    <dgm:cxn modelId="{22C43925-66E0-4D2B-B0D2-F9EEE88EB831}" type="presParOf" srcId="{2B552648-821D-44EF-88F6-FE8372A6AE31}" destId="{E7EB7F44-441F-4EF2-B3DC-40C2918EAF9E}" srcOrd="1" destOrd="0" presId="urn:microsoft.com/office/officeart/2005/8/layout/lProcess3"/>
    <dgm:cxn modelId="{F597F335-34E8-445E-8876-2220D4391D52}" type="presParOf" srcId="{2B552648-821D-44EF-88F6-FE8372A6AE31}" destId="{977C5170-A2BA-4357-A359-47D9762A102F}" srcOrd="2" destOrd="0" presId="urn:microsoft.com/office/officeart/2005/8/layout/lProcess3"/>
    <dgm:cxn modelId="{E787C787-CC90-482E-AB8E-574C1991B2FC}" type="presParOf" srcId="{AB2FDFE8-28F0-4D86-8B9A-A2693F10C73B}" destId="{DE96214F-9289-4319-8880-99A0306793F8}" srcOrd="7" destOrd="0" presId="urn:microsoft.com/office/officeart/2005/8/layout/lProcess3"/>
    <dgm:cxn modelId="{1DF18960-9BAE-47FB-9E19-17491CFF3E73}" type="presParOf" srcId="{AB2FDFE8-28F0-4D86-8B9A-A2693F10C73B}" destId="{599362A3-BBFF-498F-81DF-DF5AFA3467D7}" srcOrd="8" destOrd="0" presId="urn:microsoft.com/office/officeart/2005/8/layout/lProcess3"/>
    <dgm:cxn modelId="{6D116F20-4D4B-46C4-B516-11904512E30A}" type="presParOf" srcId="{599362A3-BBFF-498F-81DF-DF5AFA3467D7}" destId="{8B81BA6C-EF27-48AD-800B-89D3B161EFE0}" srcOrd="0" destOrd="0" presId="urn:microsoft.com/office/officeart/2005/8/layout/lProcess3"/>
    <dgm:cxn modelId="{080EF86C-D37D-458D-848C-94C6610051B5}" type="presParOf" srcId="{599362A3-BBFF-498F-81DF-DF5AFA3467D7}" destId="{C02716C1-7745-4194-BE0B-C0EAC41CC4F8}" srcOrd="1" destOrd="0" presId="urn:microsoft.com/office/officeart/2005/8/layout/lProcess3"/>
    <dgm:cxn modelId="{FCF09B86-4626-4D3B-AD98-25B1A5FCFFFE}" type="presParOf" srcId="{599362A3-BBFF-498F-81DF-DF5AFA3467D7}" destId="{FDFCE067-0D66-4BD8-8DEB-028FABD06BBC}" srcOrd="2" destOrd="0" presId="urn:microsoft.com/office/officeart/2005/8/layout/lProcess3"/>
    <dgm:cxn modelId="{73036D5C-331E-4310-8E81-F448041921E3}" type="presParOf" srcId="{AB2FDFE8-28F0-4D86-8B9A-A2693F10C73B}" destId="{A1777AA3-70FD-4A43-9A7F-E39A3F88E4A2}" srcOrd="9" destOrd="0" presId="urn:microsoft.com/office/officeart/2005/8/layout/lProcess3"/>
    <dgm:cxn modelId="{69A388C5-9595-4983-8A61-31CCC232C934}" type="presParOf" srcId="{AB2FDFE8-28F0-4D86-8B9A-A2693F10C73B}" destId="{65CBC8AC-7BA1-4FB6-89E9-DBC33ED227EC}" srcOrd="10" destOrd="0" presId="urn:microsoft.com/office/officeart/2005/8/layout/lProcess3"/>
    <dgm:cxn modelId="{82D2AFC8-7953-4BA3-8601-4E6CB07031E8}" type="presParOf" srcId="{65CBC8AC-7BA1-4FB6-89E9-DBC33ED227EC}" destId="{966D1B31-97B8-42B7-950D-2C37D4745C63}" srcOrd="0" destOrd="0" presId="urn:microsoft.com/office/officeart/2005/8/layout/lProcess3"/>
    <dgm:cxn modelId="{AFB597F9-BE1A-4D72-873C-0D44BB9D6CAC}" type="presParOf" srcId="{65CBC8AC-7BA1-4FB6-89E9-DBC33ED227EC}" destId="{04A3EF94-CE5F-4A49-B466-7D15EB813991}" srcOrd="1" destOrd="0" presId="urn:microsoft.com/office/officeart/2005/8/layout/lProcess3"/>
    <dgm:cxn modelId="{0D81C580-70C7-40E5-BC0F-9DD3E4EC3424}" type="presParOf" srcId="{65CBC8AC-7BA1-4FB6-89E9-DBC33ED227EC}" destId="{D726DACB-8207-45A8-9F3B-300BB32D997D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D9EC3E8-8EDB-4A2C-97C4-249AAFAE7A12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E52267-9279-40CF-A4CD-A65AF528A239}">
      <dgm:prSet phldrT="[Text]" custT="1"/>
      <dgm:spPr/>
      <dgm:t>
        <a:bodyPr/>
        <a:lstStyle/>
        <a:p>
          <a:r>
            <a:rPr lang="en-US" sz="1000" b="0" i="0" u="none" dirty="0" smtClean="0"/>
            <a:t>DESCRIPTION:</a:t>
          </a:r>
          <a:endParaRPr lang="en-US" sz="1000" dirty="0"/>
        </a:p>
      </dgm:t>
    </dgm:pt>
    <dgm:pt modelId="{4F35DC58-7407-4732-93AB-29183796EE66}" type="parTrans" cxnId="{74E56CD0-F3F1-467D-B707-AAD83819A61F}">
      <dgm:prSet/>
      <dgm:spPr/>
      <dgm:t>
        <a:bodyPr/>
        <a:lstStyle/>
        <a:p>
          <a:endParaRPr lang="en-US"/>
        </a:p>
      </dgm:t>
    </dgm:pt>
    <dgm:pt modelId="{C2374240-53E3-4867-8B9A-1E2E1F8661E2}" type="sibTrans" cxnId="{74E56CD0-F3F1-467D-B707-AAD83819A61F}">
      <dgm:prSet/>
      <dgm:spPr/>
      <dgm:t>
        <a:bodyPr/>
        <a:lstStyle/>
        <a:p>
          <a:endParaRPr lang="en-US"/>
        </a:p>
      </dgm:t>
    </dgm:pt>
    <dgm:pt modelId="{D61A3774-435A-4E1B-8726-69FD0921C88C}">
      <dgm:prSet phldrT="[Text]" custT="1"/>
      <dgm:spPr/>
      <dgm:t>
        <a:bodyPr/>
        <a:lstStyle/>
        <a:p>
          <a:r>
            <a:rPr lang="en-US" sz="1000" b="1" i="0" u="none" dirty="0" smtClean="0"/>
            <a:t>brief</a:t>
          </a:r>
          <a:endParaRPr lang="en-US" sz="1000" dirty="0"/>
        </a:p>
      </dgm:t>
    </dgm:pt>
    <dgm:pt modelId="{403D7F55-E901-47C6-845B-762CE23562E4}" type="parTrans" cxnId="{798BDAEC-8646-4B86-89E5-9B269F7D6E2A}">
      <dgm:prSet/>
      <dgm:spPr/>
      <dgm:t>
        <a:bodyPr/>
        <a:lstStyle/>
        <a:p>
          <a:endParaRPr lang="en-US"/>
        </a:p>
      </dgm:t>
    </dgm:pt>
    <dgm:pt modelId="{8A8CC9B3-94F3-47B9-B725-24BA6EC218BA}" type="sibTrans" cxnId="{798BDAEC-8646-4B86-89E5-9B269F7D6E2A}">
      <dgm:prSet/>
      <dgm:spPr/>
      <dgm:t>
        <a:bodyPr/>
        <a:lstStyle/>
        <a:p>
          <a:endParaRPr lang="en-US"/>
        </a:p>
      </dgm:t>
    </dgm:pt>
    <dgm:pt modelId="{F6265EF6-E57E-441B-8CAC-1692D01A8506}">
      <dgm:prSet phldrT="[Text]" custT="1"/>
      <dgm:spPr/>
      <dgm:t>
        <a:bodyPr/>
        <a:lstStyle/>
        <a:p>
          <a:r>
            <a:rPr lang="en-US" sz="800" dirty="0" smtClean="0"/>
            <a:t>A</a:t>
          </a:r>
          <a:r>
            <a:rPr lang="en-US" sz="800" b="0" i="0" u="none" dirty="0" smtClean="0"/>
            <a:t>PPLICABLE DEVICES:</a:t>
          </a:r>
          <a:endParaRPr lang="en-US" sz="800" dirty="0"/>
        </a:p>
      </dgm:t>
    </dgm:pt>
    <dgm:pt modelId="{9694381F-2000-4F6E-B1F7-D767F69FEC92}" type="parTrans" cxnId="{4C749838-FC5A-41D6-A021-1FC4C6CED927}">
      <dgm:prSet/>
      <dgm:spPr/>
      <dgm:t>
        <a:bodyPr/>
        <a:lstStyle/>
        <a:p>
          <a:endParaRPr lang="en-US"/>
        </a:p>
      </dgm:t>
    </dgm:pt>
    <dgm:pt modelId="{4FCE2B45-61FE-462E-890D-193DAEF46A6F}" type="sibTrans" cxnId="{4C749838-FC5A-41D6-A021-1FC4C6CED927}">
      <dgm:prSet/>
      <dgm:spPr/>
      <dgm:t>
        <a:bodyPr/>
        <a:lstStyle/>
        <a:p>
          <a:endParaRPr lang="en-US"/>
        </a:p>
      </dgm:t>
    </dgm:pt>
    <dgm:pt modelId="{DCD7891B-804C-43D4-A472-2C087999E0E9}">
      <dgm:prSet phldrT="[Text]" custT="1"/>
      <dgm:spPr/>
      <dgm:t>
        <a:bodyPr/>
        <a:lstStyle/>
        <a:p>
          <a:r>
            <a:rPr lang="en-US" sz="800" b="1" i="0" u="none" dirty="0" smtClean="0"/>
            <a:t>warning</a:t>
          </a:r>
          <a:r>
            <a:rPr lang="en-US" sz="800" b="0" i="1" u="none" dirty="0" smtClean="0"/>
            <a:t> APPLICABLE DEVICES:</a:t>
          </a:r>
          <a:endParaRPr lang="en-US" sz="800" dirty="0"/>
        </a:p>
      </dgm:t>
    </dgm:pt>
    <dgm:pt modelId="{51C048CA-4994-4150-9590-4AFF2E784E63}" type="sibTrans" cxnId="{5460A7B1-6910-4CC7-9744-970D2BB57897}">
      <dgm:prSet/>
      <dgm:spPr/>
      <dgm:t>
        <a:bodyPr/>
        <a:lstStyle/>
        <a:p>
          <a:endParaRPr lang="en-US"/>
        </a:p>
      </dgm:t>
    </dgm:pt>
    <dgm:pt modelId="{3ACA019B-2830-40FB-A1C1-96F7875C21CE}" type="parTrans" cxnId="{5460A7B1-6910-4CC7-9744-970D2BB57897}">
      <dgm:prSet/>
      <dgm:spPr/>
      <dgm:t>
        <a:bodyPr/>
        <a:lstStyle/>
        <a:p>
          <a:endParaRPr lang="en-US"/>
        </a:p>
      </dgm:t>
    </dgm:pt>
    <dgm:pt modelId="{5E710078-0429-4881-87A9-B6CAC1084FC4}">
      <dgm:prSet phldrT="[Text]" custT="1"/>
      <dgm:spPr/>
      <dgm:t>
        <a:bodyPr/>
        <a:lstStyle/>
        <a:p>
          <a:r>
            <a:rPr lang="en-US" sz="800" dirty="0" smtClean="0"/>
            <a:t>NOT A</a:t>
          </a:r>
          <a:r>
            <a:rPr lang="en-US" sz="800" b="0" i="0" u="none" dirty="0" smtClean="0"/>
            <a:t>PPLICABLE DEVICES:</a:t>
          </a:r>
          <a:endParaRPr lang="en-US" sz="800" dirty="0"/>
        </a:p>
      </dgm:t>
    </dgm:pt>
    <dgm:pt modelId="{8F0FEDDA-6A76-4346-9854-1844BF72F514}" type="parTrans" cxnId="{64166B85-48FE-40B3-8328-119E22DD7C58}">
      <dgm:prSet/>
      <dgm:spPr/>
      <dgm:t>
        <a:bodyPr/>
        <a:lstStyle/>
        <a:p>
          <a:endParaRPr lang="en-US"/>
        </a:p>
      </dgm:t>
    </dgm:pt>
    <dgm:pt modelId="{1E24EBCC-9580-49C1-8714-C2598B6AD208}" type="sibTrans" cxnId="{64166B85-48FE-40B3-8328-119E22DD7C58}">
      <dgm:prSet/>
      <dgm:spPr/>
      <dgm:t>
        <a:bodyPr/>
        <a:lstStyle/>
        <a:p>
          <a:endParaRPr lang="en-US"/>
        </a:p>
      </dgm:t>
    </dgm:pt>
    <dgm:pt modelId="{8CB3018B-58D3-40F6-9758-7C07A50E6627}">
      <dgm:prSet phldrT="[Text]" custT="1"/>
      <dgm:spPr/>
      <dgm:t>
        <a:bodyPr/>
        <a:lstStyle/>
        <a:p>
          <a:r>
            <a:rPr lang="en-US" sz="800" b="1" i="0" u="none" dirty="0" smtClean="0"/>
            <a:t>warning</a:t>
          </a:r>
          <a:r>
            <a:rPr lang="en-US" sz="800" b="0" i="1" u="none" dirty="0" smtClean="0"/>
            <a:t> NOT APPLICABLE DEVICES:</a:t>
          </a:r>
          <a:endParaRPr lang="en-US" sz="800" dirty="0"/>
        </a:p>
      </dgm:t>
    </dgm:pt>
    <dgm:pt modelId="{F30A5639-D04B-4234-B495-EA5C614D637F}" type="parTrans" cxnId="{374AFFDB-17AE-4B27-BC2F-CE3E71675FDA}">
      <dgm:prSet/>
      <dgm:spPr/>
      <dgm:t>
        <a:bodyPr/>
        <a:lstStyle/>
        <a:p>
          <a:endParaRPr lang="en-US"/>
        </a:p>
      </dgm:t>
    </dgm:pt>
    <dgm:pt modelId="{87239FC9-B1F4-4EFD-A150-B347B8921C8E}" type="sibTrans" cxnId="{374AFFDB-17AE-4B27-BC2F-CE3E71675FDA}">
      <dgm:prSet/>
      <dgm:spPr/>
      <dgm:t>
        <a:bodyPr/>
        <a:lstStyle/>
        <a:p>
          <a:endParaRPr lang="en-US"/>
        </a:p>
      </dgm:t>
    </dgm:pt>
    <dgm:pt modelId="{02487FA0-5E2A-4E58-B32D-FB9CD706BF2B}">
      <dgm:prSet phldrT="[Text]" custT="1"/>
      <dgm:spPr/>
      <dgm:t>
        <a:bodyPr/>
        <a:lstStyle/>
        <a:p>
          <a:r>
            <a:rPr lang="en-US" sz="1000" b="0" i="0" u="none" dirty="0" smtClean="0"/>
            <a:t>IN</a:t>
          </a:r>
          <a:endParaRPr lang="en-US" sz="1000" dirty="0"/>
        </a:p>
      </dgm:t>
    </dgm:pt>
    <dgm:pt modelId="{9B8DE5C6-9626-4FB3-84AC-90F65E019B9E}" type="parTrans" cxnId="{BDE4B4E8-F9B0-4554-8055-F814E0451889}">
      <dgm:prSet/>
      <dgm:spPr/>
      <dgm:t>
        <a:bodyPr/>
        <a:lstStyle/>
        <a:p>
          <a:endParaRPr lang="en-US"/>
        </a:p>
      </dgm:t>
    </dgm:pt>
    <dgm:pt modelId="{D73F7FB5-5CC5-416D-8036-F4AD9EBFEB13}" type="sibTrans" cxnId="{BDE4B4E8-F9B0-4554-8055-F814E0451889}">
      <dgm:prSet/>
      <dgm:spPr/>
      <dgm:t>
        <a:bodyPr/>
        <a:lstStyle/>
        <a:p>
          <a:endParaRPr lang="en-US"/>
        </a:p>
      </dgm:t>
    </dgm:pt>
    <dgm:pt modelId="{2A2E8FE0-5004-49C3-B73D-A2D4B7716EED}">
      <dgm:prSet phldrT="[Text]" custT="1"/>
      <dgm:spPr/>
      <dgm:t>
        <a:bodyPr/>
        <a:lstStyle/>
        <a:p>
          <a:r>
            <a:rPr lang="en-US" sz="1000" b="0" i="0" u="none" dirty="0" err="1" smtClean="0"/>
            <a:t>param</a:t>
          </a:r>
          <a:r>
            <a:rPr lang="en-US" sz="1000" b="0" i="0" u="none" dirty="0" smtClean="0"/>
            <a:t>[in]</a:t>
          </a:r>
          <a:endParaRPr lang="en-US" sz="1000" dirty="0"/>
        </a:p>
      </dgm:t>
    </dgm:pt>
    <dgm:pt modelId="{E4CD9527-61BB-41AB-868F-A01D4E610F65}" type="parTrans" cxnId="{ED6725D0-E6A5-4985-AAE6-F07A31DE1E2A}">
      <dgm:prSet/>
      <dgm:spPr/>
      <dgm:t>
        <a:bodyPr/>
        <a:lstStyle/>
        <a:p>
          <a:endParaRPr lang="en-US"/>
        </a:p>
      </dgm:t>
    </dgm:pt>
    <dgm:pt modelId="{8F7BA77A-8D04-4B25-8570-2F0A5F4ECAC2}" type="sibTrans" cxnId="{ED6725D0-E6A5-4985-AAE6-F07A31DE1E2A}">
      <dgm:prSet/>
      <dgm:spPr/>
      <dgm:t>
        <a:bodyPr/>
        <a:lstStyle/>
        <a:p>
          <a:endParaRPr lang="en-US"/>
        </a:p>
      </dgm:t>
    </dgm:pt>
    <dgm:pt modelId="{3308020F-9F28-4EC8-9E4A-A5662D6E713C}">
      <dgm:prSet phldrT="[Text]" custT="1"/>
      <dgm:spPr/>
      <dgm:t>
        <a:bodyPr/>
        <a:lstStyle/>
        <a:p>
          <a:r>
            <a:rPr lang="en-US" sz="1000" dirty="0" smtClean="0"/>
            <a:t>OUT</a:t>
          </a:r>
          <a:endParaRPr lang="en-US" sz="1000" dirty="0"/>
        </a:p>
      </dgm:t>
    </dgm:pt>
    <dgm:pt modelId="{7A7FFC49-4D05-4D77-BAAB-DC7D8C7B98F6}" type="parTrans" cxnId="{A210B3B8-FF53-40D3-A167-4A45AD38BE7D}">
      <dgm:prSet/>
      <dgm:spPr/>
      <dgm:t>
        <a:bodyPr/>
        <a:lstStyle/>
        <a:p>
          <a:endParaRPr lang="en-US"/>
        </a:p>
      </dgm:t>
    </dgm:pt>
    <dgm:pt modelId="{5EB01D3E-FC1A-4E29-82B8-7365813B8C6F}" type="sibTrans" cxnId="{A210B3B8-FF53-40D3-A167-4A45AD38BE7D}">
      <dgm:prSet/>
      <dgm:spPr/>
      <dgm:t>
        <a:bodyPr/>
        <a:lstStyle/>
        <a:p>
          <a:endParaRPr lang="en-US"/>
        </a:p>
      </dgm:t>
    </dgm:pt>
    <dgm:pt modelId="{10F035BF-1DBE-4FA4-8A3D-431AF36C1723}">
      <dgm:prSet phldrT="[Text]" custT="1"/>
      <dgm:spPr/>
      <dgm:t>
        <a:bodyPr/>
        <a:lstStyle/>
        <a:p>
          <a:r>
            <a:rPr lang="en-US" sz="1000" b="0" i="0" u="none" dirty="0" err="1" smtClean="0"/>
            <a:t>param</a:t>
          </a:r>
          <a:r>
            <a:rPr lang="en-US" sz="1000" b="0" i="0" u="none" dirty="0" smtClean="0"/>
            <a:t>[out]</a:t>
          </a:r>
          <a:endParaRPr lang="en-US" sz="1000" dirty="0"/>
        </a:p>
      </dgm:t>
    </dgm:pt>
    <dgm:pt modelId="{D1FD9BA5-FCBD-483B-83A9-F47498A11DAA}" type="parTrans" cxnId="{2397AB52-AAEB-4AD8-8E80-C76A496A984D}">
      <dgm:prSet/>
      <dgm:spPr/>
      <dgm:t>
        <a:bodyPr/>
        <a:lstStyle/>
        <a:p>
          <a:endParaRPr lang="en-US"/>
        </a:p>
      </dgm:t>
    </dgm:pt>
    <dgm:pt modelId="{CAFD37FB-F8C5-403B-9BFF-D15123D92D39}" type="sibTrans" cxnId="{2397AB52-AAEB-4AD8-8E80-C76A496A984D}">
      <dgm:prSet/>
      <dgm:spPr/>
      <dgm:t>
        <a:bodyPr/>
        <a:lstStyle/>
        <a:p>
          <a:endParaRPr lang="en-US"/>
        </a:p>
      </dgm:t>
    </dgm:pt>
    <dgm:pt modelId="{88762458-8D64-4B2E-BA19-2EB60726A9EC}">
      <dgm:prSet phldrT="[Text]" custT="1"/>
      <dgm:spPr/>
      <dgm:t>
        <a:bodyPr/>
        <a:lstStyle/>
        <a:p>
          <a:r>
            <a:rPr lang="en-US" sz="1000" b="0" i="1" u="none" dirty="0" smtClean="0"/>
            <a:t>RETURNS:</a:t>
          </a:r>
          <a:endParaRPr lang="en-US" sz="1000" dirty="0"/>
        </a:p>
      </dgm:t>
    </dgm:pt>
    <dgm:pt modelId="{9FEB1267-95F8-45FE-B6A4-E2525CFBDEF7}" type="parTrans" cxnId="{3300E241-3A0B-4ACD-B329-496C6B936738}">
      <dgm:prSet/>
      <dgm:spPr/>
      <dgm:t>
        <a:bodyPr/>
        <a:lstStyle/>
        <a:p>
          <a:endParaRPr lang="en-US"/>
        </a:p>
      </dgm:t>
    </dgm:pt>
    <dgm:pt modelId="{A1B7B83B-6CA7-49C2-A7CF-CF643BF2323C}" type="sibTrans" cxnId="{3300E241-3A0B-4ACD-B329-496C6B936738}">
      <dgm:prSet/>
      <dgm:spPr/>
      <dgm:t>
        <a:bodyPr/>
        <a:lstStyle/>
        <a:p>
          <a:endParaRPr lang="en-US"/>
        </a:p>
      </dgm:t>
    </dgm:pt>
    <dgm:pt modelId="{E78A0253-7A67-4B34-A46B-1F847187081E}">
      <dgm:prSet phldrT="[Text]" custT="1"/>
      <dgm:spPr/>
      <dgm:t>
        <a:bodyPr/>
        <a:lstStyle/>
        <a:p>
          <a:r>
            <a:rPr lang="en-US" sz="1000" b="1" i="0" u="none" dirty="0" err="1" smtClean="0"/>
            <a:t>Retval</a:t>
          </a:r>
          <a:endParaRPr lang="en-US" sz="1000" dirty="0"/>
        </a:p>
      </dgm:t>
    </dgm:pt>
    <dgm:pt modelId="{1B2B7C8B-9BA6-4DD5-AD4D-F64AD97866CE}" type="parTrans" cxnId="{FE630AA2-81BA-4B99-8C8C-115BFA9408EA}">
      <dgm:prSet/>
      <dgm:spPr/>
      <dgm:t>
        <a:bodyPr/>
        <a:lstStyle/>
        <a:p>
          <a:endParaRPr lang="en-US"/>
        </a:p>
      </dgm:t>
    </dgm:pt>
    <dgm:pt modelId="{FD4F27CF-CE3C-492B-8C36-AD2AB03BEC40}" type="sibTrans" cxnId="{FE630AA2-81BA-4B99-8C8C-115BFA9408EA}">
      <dgm:prSet/>
      <dgm:spPr/>
      <dgm:t>
        <a:bodyPr/>
        <a:lstStyle/>
        <a:p>
          <a:endParaRPr lang="en-US"/>
        </a:p>
      </dgm:t>
    </dgm:pt>
    <dgm:pt modelId="{FAE5D778-2158-4FBF-B3B5-E5C3BA89266D}">
      <dgm:prSet phldrT="[Text]" custT="1"/>
      <dgm:spPr/>
      <dgm:t>
        <a:bodyPr/>
        <a:lstStyle/>
        <a:p>
          <a:r>
            <a:rPr lang="en-US" sz="1000" b="1" smtClean="0"/>
            <a:t>COMMENTS:</a:t>
          </a:r>
          <a:endParaRPr lang="en-US" sz="1000" b="1" dirty="0"/>
        </a:p>
      </dgm:t>
    </dgm:pt>
    <dgm:pt modelId="{AD8737C1-0E67-4FA9-92E2-6A623DDD4480}" type="parTrans" cxnId="{034D4C94-E5DE-4800-B442-DCD51FBAFA08}">
      <dgm:prSet/>
      <dgm:spPr/>
      <dgm:t>
        <a:bodyPr/>
        <a:lstStyle/>
        <a:p>
          <a:endParaRPr lang="en-US"/>
        </a:p>
      </dgm:t>
    </dgm:pt>
    <dgm:pt modelId="{90227D0A-EAC6-4B1C-819A-E2F6B8E593FA}" type="sibTrans" cxnId="{034D4C94-E5DE-4800-B442-DCD51FBAFA08}">
      <dgm:prSet/>
      <dgm:spPr/>
      <dgm:t>
        <a:bodyPr/>
        <a:lstStyle/>
        <a:p>
          <a:endParaRPr lang="en-US"/>
        </a:p>
      </dgm:t>
    </dgm:pt>
    <dgm:pt modelId="{CA02FAD7-8750-42B3-903F-3078ADE1934F}">
      <dgm:prSet phldrT="[Text]" custT="1"/>
      <dgm:spPr/>
      <dgm:t>
        <a:bodyPr/>
        <a:lstStyle/>
        <a:p>
          <a:r>
            <a:rPr lang="en-US" sz="1000" b="1" dirty="0" smtClean="0"/>
            <a:t>note</a:t>
          </a:r>
          <a:endParaRPr lang="en-US" sz="1000" b="1" dirty="0"/>
        </a:p>
      </dgm:t>
    </dgm:pt>
    <dgm:pt modelId="{2D56089E-AB0C-4656-B2A7-7A44A36D0A03}" type="parTrans" cxnId="{D1188AF5-D7DB-41FC-AF4D-E4DEDE5C90E9}">
      <dgm:prSet/>
      <dgm:spPr/>
      <dgm:t>
        <a:bodyPr/>
        <a:lstStyle/>
        <a:p>
          <a:endParaRPr lang="en-US"/>
        </a:p>
      </dgm:t>
    </dgm:pt>
    <dgm:pt modelId="{27E7A71B-6AEC-4C0B-BD28-E97EF8586807}" type="sibTrans" cxnId="{D1188AF5-D7DB-41FC-AF4D-E4DEDE5C90E9}">
      <dgm:prSet/>
      <dgm:spPr/>
      <dgm:t>
        <a:bodyPr/>
        <a:lstStyle/>
        <a:p>
          <a:endParaRPr lang="en-US"/>
        </a:p>
      </dgm:t>
    </dgm:pt>
    <dgm:pt modelId="{AB2FDFE8-28F0-4D86-8B9A-A2693F10C73B}" type="pres">
      <dgm:prSet presAssocID="{BD9EC3E8-8EDB-4A2C-97C4-249AAFAE7A12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83D1B00-1623-40B7-A791-9228A98CA26A}" type="pres">
      <dgm:prSet presAssocID="{CEE52267-9279-40CF-A4CD-A65AF528A239}" presName="horFlow" presStyleCnt="0"/>
      <dgm:spPr/>
    </dgm:pt>
    <dgm:pt modelId="{118588F2-06BC-4D64-BAB4-37DC7D98960E}" type="pres">
      <dgm:prSet presAssocID="{CEE52267-9279-40CF-A4CD-A65AF528A239}" presName="bigChev" presStyleLbl="node1" presStyleIdx="0" presStyleCnt="7"/>
      <dgm:spPr/>
      <dgm:t>
        <a:bodyPr/>
        <a:lstStyle/>
        <a:p>
          <a:endParaRPr lang="en-US"/>
        </a:p>
      </dgm:t>
    </dgm:pt>
    <dgm:pt modelId="{878EDBF1-3507-4F58-A642-A8C49FA0B1C8}" type="pres">
      <dgm:prSet presAssocID="{403D7F55-E901-47C6-845B-762CE23562E4}" presName="parTrans" presStyleCnt="0"/>
      <dgm:spPr/>
    </dgm:pt>
    <dgm:pt modelId="{38DF72C3-EBD4-41E8-820B-32643E3C7244}" type="pres">
      <dgm:prSet presAssocID="{D61A3774-435A-4E1B-8726-69FD0921C88C}" presName="node" presStyleLbl="alignAccFollow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7F4161-6812-4E2D-95F6-DD17E495E2B4}" type="pres">
      <dgm:prSet presAssocID="{CEE52267-9279-40CF-A4CD-A65AF528A239}" presName="vSp" presStyleCnt="0"/>
      <dgm:spPr/>
    </dgm:pt>
    <dgm:pt modelId="{A60F55F1-97D7-49B8-9519-C5AF7370684E}" type="pres">
      <dgm:prSet presAssocID="{F6265EF6-E57E-441B-8CAC-1692D01A8506}" presName="horFlow" presStyleCnt="0"/>
      <dgm:spPr/>
    </dgm:pt>
    <dgm:pt modelId="{22A93F65-E6BE-4A8B-9BC1-C97C4F9156D4}" type="pres">
      <dgm:prSet presAssocID="{F6265EF6-E57E-441B-8CAC-1692D01A8506}" presName="bigChev" presStyleLbl="node1" presStyleIdx="1" presStyleCnt="7"/>
      <dgm:spPr/>
      <dgm:t>
        <a:bodyPr/>
        <a:lstStyle/>
        <a:p>
          <a:endParaRPr lang="en-US"/>
        </a:p>
      </dgm:t>
    </dgm:pt>
    <dgm:pt modelId="{97AC487D-5BD3-46C5-AA0C-9B7DCEAC1F29}" type="pres">
      <dgm:prSet presAssocID="{3ACA019B-2830-40FB-A1C1-96F7875C21CE}" presName="parTrans" presStyleCnt="0"/>
      <dgm:spPr/>
    </dgm:pt>
    <dgm:pt modelId="{8B0EE8D3-7574-464E-8749-3C73E7F01E17}" type="pres">
      <dgm:prSet presAssocID="{DCD7891B-804C-43D4-A472-2C087999E0E9}" presName="node" presStyleLbl="alignAccFollow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8F177F-618F-4DA9-8063-CF8EA4CE79FC}" type="pres">
      <dgm:prSet presAssocID="{F6265EF6-E57E-441B-8CAC-1692D01A8506}" presName="vSp" presStyleCnt="0"/>
      <dgm:spPr/>
    </dgm:pt>
    <dgm:pt modelId="{963AD60B-DFFB-4D35-AE48-DB3432757E1E}" type="pres">
      <dgm:prSet presAssocID="{5E710078-0429-4881-87A9-B6CAC1084FC4}" presName="horFlow" presStyleCnt="0"/>
      <dgm:spPr/>
    </dgm:pt>
    <dgm:pt modelId="{0FB1E233-3246-4E89-9C3A-AAA5851397F8}" type="pres">
      <dgm:prSet presAssocID="{5E710078-0429-4881-87A9-B6CAC1084FC4}" presName="bigChev" presStyleLbl="node1" presStyleIdx="2" presStyleCnt="7"/>
      <dgm:spPr/>
      <dgm:t>
        <a:bodyPr/>
        <a:lstStyle/>
        <a:p>
          <a:endParaRPr lang="en-US"/>
        </a:p>
      </dgm:t>
    </dgm:pt>
    <dgm:pt modelId="{6423A934-DFDC-42CD-BB1C-1B9B51054F3B}" type="pres">
      <dgm:prSet presAssocID="{F30A5639-D04B-4234-B495-EA5C614D637F}" presName="parTrans" presStyleCnt="0"/>
      <dgm:spPr/>
    </dgm:pt>
    <dgm:pt modelId="{D6DF96E7-9570-4B82-A121-DDD9D6294887}" type="pres">
      <dgm:prSet presAssocID="{8CB3018B-58D3-40F6-9758-7C07A50E6627}" presName="node" presStyleLbl="alignAccFollow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3BA265-EC6E-4267-9CF8-04D1970F45D4}" type="pres">
      <dgm:prSet presAssocID="{5E710078-0429-4881-87A9-B6CAC1084FC4}" presName="vSp" presStyleCnt="0"/>
      <dgm:spPr/>
    </dgm:pt>
    <dgm:pt modelId="{AF0D0065-0754-41B2-B0E4-007167C0CC0D}" type="pres">
      <dgm:prSet presAssocID="{02487FA0-5E2A-4E58-B32D-FB9CD706BF2B}" presName="horFlow" presStyleCnt="0"/>
      <dgm:spPr/>
    </dgm:pt>
    <dgm:pt modelId="{B0D7D186-8F64-4717-9E70-31948682069E}" type="pres">
      <dgm:prSet presAssocID="{02487FA0-5E2A-4E58-B32D-FB9CD706BF2B}" presName="bigChev" presStyleLbl="node1" presStyleIdx="3" presStyleCnt="7"/>
      <dgm:spPr/>
      <dgm:t>
        <a:bodyPr/>
        <a:lstStyle/>
        <a:p>
          <a:endParaRPr lang="en-US"/>
        </a:p>
      </dgm:t>
    </dgm:pt>
    <dgm:pt modelId="{958B55B6-8E46-4512-93E9-05AFD560EEC0}" type="pres">
      <dgm:prSet presAssocID="{E4CD9527-61BB-41AB-868F-A01D4E610F65}" presName="parTrans" presStyleCnt="0"/>
      <dgm:spPr/>
    </dgm:pt>
    <dgm:pt modelId="{1D98579E-92A8-4514-BB90-DC3F40F80CB6}" type="pres">
      <dgm:prSet presAssocID="{2A2E8FE0-5004-49C3-B73D-A2D4B7716EED}" presName="node" presStyleLbl="alignAccFollow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8E356E-C345-4B85-AB25-DA6B006EBE9A}" type="pres">
      <dgm:prSet presAssocID="{02487FA0-5E2A-4E58-B32D-FB9CD706BF2B}" presName="vSp" presStyleCnt="0"/>
      <dgm:spPr/>
    </dgm:pt>
    <dgm:pt modelId="{1F1F5E65-9493-438B-9C13-FD632B2E8809}" type="pres">
      <dgm:prSet presAssocID="{3308020F-9F28-4EC8-9E4A-A5662D6E713C}" presName="horFlow" presStyleCnt="0"/>
      <dgm:spPr/>
    </dgm:pt>
    <dgm:pt modelId="{88E4CD29-725D-4AD2-8BD9-CCE02CCF7C20}" type="pres">
      <dgm:prSet presAssocID="{3308020F-9F28-4EC8-9E4A-A5662D6E713C}" presName="bigChev" presStyleLbl="node1" presStyleIdx="4" presStyleCnt="7"/>
      <dgm:spPr/>
      <dgm:t>
        <a:bodyPr/>
        <a:lstStyle/>
        <a:p>
          <a:endParaRPr lang="en-US"/>
        </a:p>
      </dgm:t>
    </dgm:pt>
    <dgm:pt modelId="{6B93E6DE-432C-4B3D-BAD1-8B25E99AA5BD}" type="pres">
      <dgm:prSet presAssocID="{D1FD9BA5-FCBD-483B-83A9-F47498A11DAA}" presName="parTrans" presStyleCnt="0"/>
      <dgm:spPr/>
    </dgm:pt>
    <dgm:pt modelId="{645CC39F-B00D-40D9-AA76-4B49E45B739C}" type="pres">
      <dgm:prSet presAssocID="{10F035BF-1DBE-4FA4-8A3D-431AF36C1723}" presName="node" presStyleLbl="alignAccFollow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37D983-D943-448D-A3EC-AD54A2135B40}" type="pres">
      <dgm:prSet presAssocID="{3308020F-9F28-4EC8-9E4A-A5662D6E713C}" presName="vSp" presStyleCnt="0"/>
      <dgm:spPr/>
    </dgm:pt>
    <dgm:pt modelId="{C05041DF-5B65-4D10-87C1-CFAE5B697647}" type="pres">
      <dgm:prSet presAssocID="{88762458-8D64-4B2E-BA19-2EB60726A9EC}" presName="horFlow" presStyleCnt="0"/>
      <dgm:spPr/>
    </dgm:pt>
    <dgm:pt modelId="{E057D727-AB1C-4AC6-9F01-FA7325F0726E}" type="pres">
      <dgm:prSet presAssocID="{88762458-8D64-4B2E-BA19-2EB60726A9EC}" presName="bigChev" presStyleLbl="node1" presStyleIdx="5" presStyleCnt="7"/>
      <dgm:spPr/>
      <dgm:t>
        <a:bodyPr/>
        <a:lstStyle/>
        <a:p>
          <a:endParaRPr lang="en-US"/>
        </a:p>
      </dgm:t>
    </dgm:pt>
    <dgm:pt modelId="{F40B5A48-5F54-45DF-9CC7-EC426D3821B9}" type="pres">
      <dgm:prSet presAssocID="{1B2B7C8B-9BA6-4DD5-AD4D-F64AD97866CE}" presName="parTrans" presStyleCnt="0"/>
      <dgm:spPr/>
    </dgm:pt>
    <dgm:pt modelId="{223B0902-20E0-46E0-A302-7432D9CDF7D9}" type="pres">
      <dgm:prSet presAssocID="{E78A0253-7A67-4B34-A46B-1F847187081E}" presName="node" presStyleLbl="alignAccFollow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B50104-678E-4B94-8797-2AD5E0542720}" type="pres">
      <dgm:prSet presAssocID="{88762458-8D64-4B2E-BA19-2EB60726A9EC}" presName="vSp" presStyleCnt="0"/>
      <dgm:spPr/>
    </dgm:pt>
    <dgm:pt modelId="{9BAEEC94-2C59-41E2-9F1D-FBF5A5B5D18A}" type="pres">
      <dgm:prSet presAssocID="{FAE5D778-2158-4FBF-B3B5-E5C3BA89266D}" presName="horFlow" presStyleCnt="0"/>
      <dgm:spPr/>
    </dgm:pt>
    <dgm:pt modelId="{5254B87A-9217-4299-8328-A217B39FCD5A}" type="pres">
      <dgm:prSet presAssocID="{FAE5D778-2158-4FBF-B3B5-E5C3BA89266D}" presName="bigChev" presStyleLbl="node1" presStyleIdx="6" presStyleCnt="7"/>
      <dgm:spPr/>
      <dgm:t>
        <a:bodyPr/>
        <a:lstStyle/>
        <a:p>
          <a:endParaRPr lang="en-US"/>
        </a:p>
      </dgm:t>
    </dgm:pt>
    <dgm:pt modelId="{65207CB1-9EE5-41F1-82EF-B0B09E14CA95}" type="pres">
      <dgm:prSet presAssocID="{2D56089E-AB0C-4656-B2A7-7A44A36D0A03}" presName="parTrans" presStyleCnt="0"/>
      <dgm:spPr/>
    </dgm:pt>
    <dgm:pt modelId="{B7CB29BA-ADFA-4042-915C-9E2032117815}" type="pres">
      <dgm:prSet presAssocID="{CA02FAD7-8750-42B3-903F-3078ADE1934F}" presName="node" presStyleLbl="alignAccFollow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630AA2-81BA-4B99-8C8C-115BFA9408EA}" srcId="{88762458-8D64-4B2E-BA19-2EB60726A9EC}" destId="{E78A0253-7A67-4B34-A46B-1F847187081E}" srcOrd="0" destOrd="0" parTransId="{1B2B7C8B-9BA6-4DD5-AD4D-F64AD97866CE}" sibTransId="{FD4F27CF-CE3C-492B-8C36-AD2AB03BEC40}"/>
    <dgm:cxn modelId="{A210B3B8-FF53-40D3-A167-4A45AD38BE7D}" srcId="{BD9EC3E8-8EDB-4A2C-97C4-249AAFAE7A12}" destId="{3308020F-9F28-4EC8-9E4A-A5662D6E713C}" srcOrd="4" destOrd="0" parTransId="{7A7FFC49-4D05-4D77-BAAB-DC7D8C7B98F6}" sibTransId="{5EB01D3E-FC1A-4E29-82B8-7365813B8C6F}"/>
    <dgm:cxn modelId="{DE4E5D4D-151C-46B7-9CED-A508A26F36A7}" type="presOf" srcId="{8CB3018B-58D3-40F6-9758-7C07A50E6627}" destId="{D6DF96E7-9570-4B82-A121-DDD9D6294887}" srcOrd="0" destOrd="0" presId="urn:microsoft.com/office/officeart/2005/8/layout/lProcess3"/>
    <dgm:cxn modelId="{CDB57930-78DB-41A7-ABF5-221D93073961}" type="presOf" srcId="{02487FA0-5E2A-4E58-B32D-FB9CD706BF2B}" destId="{B0D7D186-8F64-4717-9E70-31948682069E}" srcOrd="0" destOrd="0" presId="urn:microsoft.com/office/officeart/2005/8/layout/lProcess3"/>
    <dgm:cxn modelId="{798BDAEC-8646-4B86-89E5-9B269F7D6E2A}" srcId="{CEE52267-9279-40CF-A4CD-A65AF528A239}" destId="{D61A3774-435A-4E1B-8726-69FD0921C88C}" srcOrd="0" destOrd="0" parTransId="{403D7F55-E901-47C6-845B-762CE23562E4}" sibTransId="{8A8CC9B3-94F3-47B9-B725-24BA6EC218BA}"/>
    <dgm:cxn modelId="{D7A66325-C3F5-4B4D-86DE-DEE571D37AEF}" type="presOf" srcId="{5E710078-0429-4881-87A9-B6CAC1084FC4}" destId="{0FB1E233-3246-4E89-9C3A-AAA5851397F8}" srcOrd="0" destOrd="0" presId="urn:microsoft.com/office/officeart/2005/8/layout/lProcess3"/>
    <dgm:cxn modelId="{527A919E-A36B-459D-9112-3078563C4FEB}" type="presOf" srcId="{BD9EC3E8-8EDB-4A2C-97C4-249AAFAE7A12}" destId="{AB2FDFE8-28F0-4D86-8B9A-A2693F10C73B}" srcOrd="0" destOrd="0" presId="urn:microsoft.com/office/officeart/2005/8/layout/lProcess3"/>
    <dgm:cxn modelId="{9053D9BB-D916-408D-ABD7-7922E077DFC5}" type="presOf" srcId="{88762458-8D64-4B2E-BA19-2EB60726A9EC}" destId="{E057D727-AB1C-4AC6-9F01-FA7325F0726E}" srcOrd="0" destOrd="0" presId="urn:microsoft.com/office/officeart/2005/8/layout/lProcess3"/>
    <dgm:cxn modelId="{ED6725D0-E6A5-4985-AAE6-F07A31DE1E2A}" srcId="{02487FA0-5E2A-4E58-B32D-FB9CD706BF2B}" destId="{2A2E8FE0-5004-49C3-B73D-A2D4B7716EED}" srcOrd="0" destOrd="0" parTransId="{E4CD9527-61BB-41AB-868F-A01D4E610F65}" sibTransId="{8F7BA77A-8D04-4B25-8570-2F0A5F4ECAC2}"/>
    <dgm:cxn modelId="{64166B85-48FE-40B3-8328-119E22DD7C58}" srcId="{BD9EC3E8-8EDB-4A2C-97C4-249AAFAE7A12}" destId="{5E710078-0429-4881-87A9-B6CAC1084FC4}" srcOrd="2" destOrd="0" parTransId="{8F0FEDDA-6A76-4346-9854-1844BF72F514}" sibTransId="{1E24EBCC-9580-49C1-8714-C2598B6AD208}"/>
    <dgm:cxn modelId="{BDE4B4E8-F9B0-4554-8055-F814E0451889}" srcId="{BD9EC3E8-8EDB-4A2C-97C4-249AAFAE7A12}" destId="{02487FA0-5E2A-4E58-B32D-FB9CD706BF2B}" srcOrd="3" destOrd="0" parTransId="{9B8DE5C6-9626-4FB3-84AC-90F65E019B9E}" sibTransId="{D73F7FB5-5CC5-416D-8036-F4AD9EBFEB13}"/>
    <dgm:cxn modelId="{5460A7B1-6910-4CC7-9744-970D2BB57897}" srcId="{F6265EF6-E57E-441B-8CAC-1692D01A8506}" destId="{DCD7891B-804C-43D4-A472-2C087999E0E9}" srcOrd="0" destOrd="0" parTransId="{3ACA019B-2830-40FB-A1C1-96F7875C21CE}" sibTransId="{51C048CA-4994-4150-9590-4AFF2E784E63}"/>
    <dgm:cxn modelId="{21513393-BDC8-461A-9C7D-3F238DE03573}" type="presOf" srcId="{3308020F-9F28-4EC8-9E4A-A5662D6E713C}" destId="{88E4CD29-725D-4AD2-8BD9-CCE02CCF7C20}" srcOrd="0" destOrd="0" presId="urn:microsoft.com/office/officeart/2005/8/layout/lProcess3"/>
    <dgm:cxn modelId="{A9A377A6-8BA3-4FDA-84BA-8FC1A4A89834}" type="presOf" srcId="{CEE52267-9279-40CF-A4CD-A65AF528A239}" destId="{118588F2-06BC-4D64-BAB4-37DC7D98960E}" srcOrd="0" destOrd="0" presId="urn:microsoft.com/office/officeart/2005/8/layout/lProcess3"/>
    <dgm:cxn modelId="{D5A88F32-1E48-4D59-951F-355E3913B92F}" type="presOf" srcId="{10F035BF-1DBE-4FA4-8A3D-431AF36C1723}" destId="{645CC39F-B00D-40D9-AA76-4B49E45B739C}" srcOrd="0" destOrd="0" presId="urn:microsoft.com/office/officeart/2005/8/layout/lProcess3"/>
    <dgm:cxn modelId="{128BC7EB-0964-45CA-ACE1-FBA9CDA28EED}" type="presOf" srcId="{2A2E8FE0-5004-49C3-B73D-A2D4B7716EED}" destId="{1D98579E-92A8-4514-BB90-DC3F40F80CB6}" srcOrd="0" destOrd="0" presId="urn:microsoft.com/office/officeart/2005/8/layout/lProcess3"/>
    <dgm:cxn modelId="{6529A4CB-58FE-4BFA-8B7B-7F2B9F45BDE7}" type="presOf" srcId="{D61A3774-435A-4E1B-8726-69FD0921C88C}" destId="{38DF72C3-EBD4-41E8-820B-32643E3C7244}" srcOrd="0" destOrd="0" presId="urn:microsoft.com/office/officeart/2005/8/layout/lProcess3"/>
    <dgm:cxn modelId="{3300E241-3A0B-4ACD-B329-496C6B936738}" srcId="{BD9EC3E8-8EDB-4A2C-97C4-249AAFAE7A12}" destId="{88762458-8D64-4B2E-BA19-2EB60726A9EC}" srcOrd="5" destOrd="0" parTransId="{9FEB1267-95F8-45FE-B6A4-E2525CFBDEF7}" sibTransId="{A1B7B83B-6CA7-49C2-A7CF-CF643BF2323C}"/>
    <dgm:cxn modelId="{8F61E116-F082-4A27-894E-44E6D3FE6293}" type="presOf" srcId="{F6265EF6-E57E-441B-8CAC-1692D01A8506}" destId="{22A93F65-E6BE-4A8B-9BC1-C97C4F9156D4}" srcOrd="0" destOrd="0" presId="urn:microsoft.com/office/officeart/2005/8/layout/lProcess3"/>
    <dgm:cxn modelId="{374AFFDB-17AE-4B27-BC2F-CE3E71675FDA}" srcId="{5E710078-0429-4881-87A9-B6CAC1084FC4}" destId="{8CB3018B-58D3-40F6-9758-7C07A50E6627}" srcOrd="0" destOrd="0" parTransId="{F30A5639-D04B-4234-B495-EA5C614D637F}" sibTransId="{87239FC9-B1F4-4EFD-A150-B347B8921C8E}"/>
    <dgm:cxn modelId="{2397AB52-AAEB-4AD8-8E80-C76A496A984D}" srcId="{3308020F-9F28-4EC8-9E4A-A5662D6E713C}" destId="{10F035BF-1DBE-4FA4-8A3D-431AF36C1723}" srcOrd="0" destOrd="0" parTransId="{D1FD9BA5-FCBD-483B-83A9-F47498A11DAA}" sibTransId="{CAFD37FB-F8C5-403B-9BFF-D15123D92D39}"/>
    <dgm:cxn modelId="{F9F0AA55-6281-4CBE-9A24-1B9BA1F5CB2F}" type="presOf" srcId="{CA02FAD7-8750-42B3-903F-3078ADE1934F}" destId="{B7CB29BA-ADFA-4042-915C-9E2032117815}" srcOrd="0" destOrd="0" presId="urn:microsoft.com/office/officeart/2005/8/layout/lProcess3"/>
    <dgm:cxn modelId="{2C9916D5-FEAF-4516-A17C-D97D6D3CC1E6}" type="presOf" srcId="{DCD7891B-804C-43D4-A472-2C087999E0E9}" destId="{8B0EE8D3-7574-464E-8749-3C73E7F01E17}" srcOrd="0" destOrd="0" presId="urn:microsoft.com/office/officeart/2005/8/layout/lProcess3"/>
    <dgm:cxn modelId="{74E56CD0-F3F1-467D-B707-AAD83819A61F}" srcId="{BD9EC3E8-8EDB-4A2C-97C4-249AAFAE7A12}" destId="{CEE52267-9279-40CF-A4CD-A65AF528A239}" srcOrd="0" destOrd="0" parTransId="{4F35DC58-7407-4732-93AB-29183796EE66}" sibTransId="{C2374240-53E3-4867-8B9A-1E2E1F8661E2}"/>
    <dgm:cxn modelId="{D1188AF5-D7DB-41FC-AF4D-E4DEDE5C90E9}" srcId="{FAE5D778-2158-4FBF-B3B5-E5C3BA89266D}" destId="{CA02FAD7-8750-42B3-903F-3078ADE1934F}" srcOrd="0" destOrd="0" parTransId="{2D56089E-AB0C-4656-B2A7-7A44A36D0A03}" sibTransId="{27E7A71B-6AEC-4C0B-BD28-E97EF8586807}"/>
    <dgm:cxn modelId="{034D4C94-E5DE-4800-B442-DCD51FBAFA08}" srcId="{BD9EC3E8-8EDB-4A2C-97C4-249AAFAE7A12}" destId="{FAE5D778-2158-4FBF-B3B5-E5C3BA89266D}" srcOrd="6" destOrd="0" parTransId="{AD8737C1-0E67-4FA9-92E2-6A623DDD4480}" sibTransId="{90227D0A-EAC6-4B1C-819A-E2F6B8E593FA}"/>
    <dgm:cxn modelId="{4C749838-FC5A-41D6-A021-1FC4C6CED927}" srcId="{BD9EC3E8-8EDB-4A2C-97C4-249AAFAE7A12}" destId="{F6265EF6-E57E-441B-8CAC-1692D01A8506}" srcOrd="1" destOrd="0" parTransId="{9694381F-2000-4F6E-B1F7-D767F69FEC92}" sibTransId="{4FCE2B45-61FE-462E-890D-193DAEF46A6F}"/>
    <dgm:cxn modelId="{A4E32C33-C1BC-49E5-9F3B-530A9AD4EA85}" type="presOf" srcId="{FAE5D778-2158-4FBF-B3B5-E5C3BA89266D}" destId="{5254B87A-9217-4299-8328-A217B39FCD5A}" srcOrd="0" destOrd="0" presId="urn:microsoft.com/office/officeart/2005/8/layout/lProcess3"/>
    <dgm:cxn modelId="{F50F3477-1640-448C-BEF9-C703E12B0AF3}" type="presOf" srcId="{E78A0253-7A67-4B34-A46B-1F847187081E}" destId="{223B0902-20E0-46E0-A302-7432D9CDF7D9}" srcOrd="0" destOrd="0" presId="urn:microsoft.com/office/officeart/2005/8/layout/lProcess3"/>
    <dgm:cxn modelId="{764E33DD-C262-4B22-A6C0-EE16F7EDE74F}" type="presParOf" srcId="{AB2FDFE8-28F0-4D86-8B9A-A2693F10C73B}" destId="{583D1B00-1623-40B7-A791-9228A98CA26A}" srcOrd="0" destOrd="0" presId="urn:microsoft.com/office/officeart/2005/8/layout/lProcess3"/>
    <dgm:cxn modelId="{593E52C1-1684-4821-9975-86393608995A}" type="presParOf" srcId="{583D1B00-1623-40B7-A791-9228A98CA26A}" destId="{118588F2-06BC-4D64-BAB4-37DC7D98960E}" srcOrd="0" destOrd="0" presId="urn:microsoft.com/office/officeart/2005/8/layout/lProcess3"/>
    <dgm:cxn modelId="{F7368135-4DE9-4039-B89B-17D4C0AA2814}" type="presParOf" srcId="{583D1B00-1623-40B7-A791-9228A98CA26A}" destId="{878EDBF1-3507-4F58-A642-A8C49FA0B1C8}" srcOrd="1" destOrd="0" presId="urn:microsoft.com/office/officeart/2005/8/layout/lProcess3"/>
    <dgm:cxn modelId="{DB7CA136-AD33-4EC5-B770-30AB5A2401D8}" type="presParOf" srcId="{583D1B00-1623-40B7-A791-9228A98CA26A}" destId="{38DF72C3-EBD4-41E8-820B-32643E3C7244}" srcOrd="2" destOrd="0" presId="urn:microsoft.com/office/officeart/2005/8/layout/lProcess3"/>
    <dgm:cxn modelId="{4121ED10-7E0D-4A12-B928-C592752BEB3F}" type="presParOf" srcId="{AB2FDFE8-28F0-4D86-8B9A-A2693F10C73B}" destId="{027F4161-6812-4E2D-95F6-DD17E495E2B4}" srcOrd="1" destOrd="0" presId="urn:microsoft.com/office/officeart/2005/8/layout/lProcess3"/>
    <dgm:cxn modelId="{4B3789F1-031E-451B-B4CF-FDB6159C96FE}" type="presParOf" srcId="{AB2FDFE8-28F0-4D86-8B9A-A2693F10C73B}" destId="{A60F55F1-97D7-49B8-9519-C5AF7370684E}" srcOrd="2" destOrd="0" presId="urn:microsoft.com/office/officeart/2005/8/layout/lProcess3"/>
    <dgm:cxn modelId="{8FB0E2E1-6E0E-43C3-8E37-99B592DF10D8}" type="presParOf" srcId="{A60F55F1-97D7-49B8-9519-C5AF7370684E}" destId="{22A93F65-E6BE-4A8B-9BC1-C97C4F9156D4}" srcOrd="0" destOrd="0" presId="urn:microsoft.com/office/officeart/2005/8/layout/lProcess3"/>
    <dgm:cxn modelId="{F1F7286F-C824-4B2A-8DA0-423325832E07}" type="presParOf" srcId="{A60F55F1-97D7-49B8-9519-C5AF7370684E}" destId="{97AC487D-5BD3-46C5-AA0C-9B7DCEAC1F29}" srcOrd="1" destOrd="0" presId="urn:microsoft.com/office/officeart/2005/8/layout/lProcess3"/>
    <dgm:cxn modelId="{69FA77D6-7D96-4C5A-8F29-A932CDDFD296}" type="presParOf" srcId="{A60F55F1-97D7-49B8-9519-C5AF7370684E}" destId="{8B0EE8D3-7574-464E-8749-3C73E7F01E17}" srcOrd="2" destOrd="0" presId="urn:microsoft.com/office/officeart/2005/8/layout/lProcess3"/>
    <dgm:cxn modelId="{17CF5EA5-F7A0-4912-8C98-F59D18638538}" type="presParOf" srcId="{AB2FDFE8-28F0-4D86-8B9A-A2693F10C73B}" destId="{F68F177F-618F-4DA9-8063-CF8EA4CE79FC}" srcOrd="3" destOrd="0" presId="urn:microsoft.com/office/officeart/2005/8/layout/lProcess3"/>
    <dgm:cxn modelId="{6B31D632-328F-4F18-9504-2B988CD2EEF7}" type="presParOf" srcId="{AB2FDFE8-28F0-4D86-8B9A-A2693F10C73B}" destId="{963AD60B-DFFB-4D35-AE48-DB3432757E1E}" srcOrd="4" destOrd="0" presId="urn:microsoft.com/office/officeart/2005/8/layout/lProcess3"/>
    <dgm:cxn modelId="{0E18B882-479A-4112-89D0-B88B8906416C}" type="presParOf" srcId="{963AD60B-DFFB-4D35-AE48-DB3432757E1E}" destId="{0FB1E233-3246-4E89-9C3A-AAA5851397F8}" srcOrd="0" destOrd="0" presId="urn:microsoft.com/office/officeart/2005/8/layout/lProcess3"/>
    <dgm:cxn modelId="{3659F45F-4A12-4A6E-8674-B9B49DF10A33}" type="presParOf" srcId="{963AD60B-DFFB-4D35-AE48-DB3432757E1E}" destId="{6423A934-DFDC-42CD-BB1C-1B9B51054F3B}" srcOrd="1" destOrd="0" presId="urn:microsoft.com/office/officeart/2005/8/layout/lProcess3"/>
    <dgm:cxn modelId="{CD6BFB99-99FB-4CDF-B857-8CC17D5F4074}" type="presParOf" srcId="{963AD60B-DFFB-4D35-AE48-DB3432757E1E}" destId="{D6DF96E7-9570-4B82-A121-DDD9D6294887}" srcOrd="2" destOrd="0" presId="urn:microsoft.com/office/officeart/2005/8/layout/lProcess3"/>
    <dgm:cxn modelId="{E607FFA3-A0DB-488B-AA04-73A694B1E8C1}" type="presParOf" srcId="{AB2FDFE8-28F0-4D86-8B9A-A2693F10C73B}" destId="{003BA265-EC6E-4267-9CF8-04D1970F45D4}" srcOrd="5" destOrd="0" presId="urn:microsoft.com/office/officeart/2005/8/layout/lProcess3"/>
    <dgm:cxn modelId="{DA64017B-4C16-447F-9336-C40AB6D2223B}" type="presParOf" srcId="{AB2FDFE8-28F0-4D86-8B9A-A2693F10C73B}" destId="{AF0D0065-0754-41B2-B0E4-007167C0CC0D}" srcOrd="6" destOrd="0" presId="urn:microsoft.com/office/officeart/2005/8/layout/lProcess3"/>
    <dgm:cxn modelId="{EA7A2F6E-9C2F-4D45-BA73-6EEBFC2CDA89}" type="presParOf" srcId="{AF0D0065-0754-41B2-B0E4-007167C0CC0D}" destId="{B0D7D186-8F64-4717-9E70-31948682069E}" srcOrd="0" destOrd="0" presId="urn:microsoft.com/office/officeart/2005/8/layout/lProcess3"/>
    <dgm:cxn modelId="{A63BCF04-A1EB-43BE-A278-F92D37023437}" type="presParOf" srcId="{AF0D0065-0754-41B2-B0E4-007167C0CC0D}" destId="{958B55B6-8E46-4512-93E9-05AFD560EEC0}" srcOrd="1" destOrd="0" presId="urn:microsoft.com/office/officeart/2005/8/layout/lProcess3"/>
    <dgm:cxn modelId="{A3EA4D33-C589-4AC1-BA76-8FA4403D7C61}" type="presParOf" srcId="{AF0D0065-0754-41B2-B0E4-007167C0CC0D}" destId="{1D98579E-92A8-4514-BB90-DC3F40F80CB6}" srcOrd="2" destOrd="0" presId="urn:microsoft.com/office/officeart/2005/8/layout/lProcess3"/>
    <dgm:cxn modelId="{F9A83ABE-9F17-463C-A1F0-EC3FFEFF22A2}" type="presParOf" srcId="{AB2FDFE8-28F0-4D86-8B9A-A2693F10C73B}" destId="{618E356E-C345-4B85-AB25-DA6B006EBE9A}" srcOrd="7" destOrd="0" presId="urn:microsoft.com/office/officeart/2005/8/layout/lProcess3"/>
    <dgm:cxn modelId="{9D309569-E377-45A5-A4C6-A95DAEBB35CD}" type="presParOf" srcId="{AB2FDFE8-28F0-4D86-8B9A-A2693F10C73B}" destId="{1F1F5E65-9493-438B-9C13-FD632B2E8809}" srcOrd="8" destOrd="0" presId="urn:microsoft.com/office/officeart/2005/8/layout/lProcess3"/>
    <dgm:cxn modelId="{771E1F50-7AC1-41BA-880C-FA427D775538}" type="presParOf" srcId="{1F1F5E65-9493-438B-9C13-FD632B2E8809}" destId="{88E4CD29-725D-4AD2-8BD9-CCE02CCF7C20}" srcOrd="0" destOrd="0" presId="urn:microsoft.com/office/officeart/2005/8/layout/lProcess3"/>
    <dgm:cxn modelId="{CB29CC50-4A4E-4FA1-A0A2-9CFAF538C8CD}" type="presParOf" srcId="{1F1F5E65-9493-438B-9C13-FD632B2E8809}" destId="{6B93E6DE-432C-4B3D-BAD1-8B25E99AA5BD}" srcOrd="1" destOrd="0" presId="urn:microsoft.com/office/officeart/2005/8/layout/lProcess3"/>
    <dgm:cxn modelId="{882B5B70-168B-4629-85AD-2507B73C84CC}" type="presParOf" srcId="{1F1F5E65-9493-438B-9C13-FD632B2E8809}" destId="{645CC39F-B00D-40D9-AA76-4B49E45B739C}" srcOrd="2" destOrd="0" presId="urn:microsoft.com/office/officeart/2005/8/layout/lProcess3"/>
    <dgm:cxn modelId="{D4773266-E4F1-49EC-B115-39ECB15A2EAA}" type="presParOf" srcId="{AB2FDFE8-28F0-4D86-8B9A-A2693F10C73B}" destId="{0F37D983-D943-448D-A3EC-AD54A2135B40}" srcOrd="9" destOrd="0" presId="urn:microsoft.com/office/officeart/2005/8/layout/lProcess3"/>
    <dgm:cxn modelId="{1BDC68CD-7CCC-4966-9144-7880B4439EBF}" type="presParOf" srcId="{AB2FDFE8-28F0-4D86-8B9A-A2693F10C73B}" destId="{C05041DF-5B65-4D10-87C1-CFAE5B697647}" srcOrd="10" destOrd="0" presId="urn:microsoft.com/office/officeart/2005/8/layout/lProcess3"/>
    <dgm:cxn modelId="{32F6A743-2213-4326-9E76-C547FAE221B2}" type="presParOf" srcId="{C05041DF-5B65-4D10-87C1-CFAE5B697647}" destId="{E057D727-AB1C-4AC6-9F01-FA7325F0726E}" srcOrd="0" destOrd="0" presId="urn:microsoft.com/office/officeart/2005/8/layout/lProcess3"/>
    <dgm:cxn modelId="{04D6CE91-C265-4506-8F55-8DA54C348104}" type="presParOf" srcId="{C05041DF-5B65-4D10-87C1-CFAE5B697647}" destId="{F40B5A48-5F54-45DF-9CC7-EC426D3821B9}" srcOrd="1" destOrd="0" presId="urn:microsoft.com/office/officeart/2005/8/layout/lProcess3"/>
    <dgm:cxn modelId="{D6AA7239-E019-4BE0-9060-111DFD29937D}" type="presParOf" srcId="{C05041DF-5B65-4D10-87C1-CFAE5B697647}" destId="{223B0902-20E0-46E0-A302-7432D9CDF7D9}" srcOrd="2" destOrd="0" presId="urn:microsoft.com/office/officeart/2005/8/layout/lProcess3"/>
    <dgm:cxn modelId="{777EFB4C-7EF8-4896-915C-A863DA227802}" type="presParOf" srcId="{AB2FDFE8-28F0-4D86-8B9A-A2693F10C73B}" destId="{C9B50104-678E-4B94-8797-2AD5E0542720}" srcOrd="11" destOrd="0" presId="urn:microsoft.com/office/officeart/2005/8/layout/lProcess3"/>
    <dgm:cxn modelId="{2AD11C6D-FAD0-437C-983A-69BFDC33889F}" type="presParOf" srcId="{AB2FDFE8-28F0-4D86-8B9A-A2693F10C73B}" destId="{9BAEEC94-2C59-41E2-9F1D-FBF5A5B5D18A}" srcOrd="12" destOrd="0" presId="urn:microsoft.com/office/officeart/2005/8/layout/lProcess3"/>
    <dgm:cxn modelId="{10F8E494-9366-4E84-8B7A-6E4F30708CFB}" type="presParOf" srcId="{9BAEEC94-2C59-41E2-9F1D-FBF5A5B5D18A}" destId="{5254B87A-9217-4299-8328-A217B39FCD5A}" srcOrd="0" destOrd="0" presId="urn:microsoft.com/office/officeart/2005/8/layout/lProcess3"/>
    <dgm:cxn modelId="{017CB8DC-16CD-47BB-A88D-62BC4D94A975}" type="presParOf" srcId="{9BAEEC94-2C59-41E2-9F1D-FBF5A5B5D18A}" destId="{65207CB1-9EE5-41F1-82EF-B0B09E14CA95}" srcOrd="1" destOrd="0" presId="urn:microsoft.com/office/officeart/2005/8/layout/lProcess3"/>
    <dgm:cxn modelId="{65270B78-6C88-462B-B5B7-3C99E47C8BD9}" type="presParOf" srcId="{9BAEEC94-2C59-41E2-9F1D-FBF5A5B5D18A}" destId="{B7CB29BA-ADFA-4042-915C-9E2032117815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4C463D0-A551-4DD3-B727-FA4FD34BC472}" type="doc">
      <dgm:prSet loTypeId="urn:microsoft.com/office/officeart/2005/8/layout/hierarchy1" loCatId="hierarchy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FE1F2A4-2446-4788-B3C5-000C52C55886}">
      <dgm:prSet phldrT="[Text]"/>
      <dgm:spPr/>
      <dgm:t>
        <a:bodyPr/>
        <a:lstStyle/>
        <a:p>
          <a:pPr algn="l"/>
          <a:r>
            <a:rPr lang="en-US" dirty="0" smtClean="0"/>
            <a:t>Change </a:t>
          </a:r>
          <a:r>
            <a:rPr lang="en-US" b="1" i="1" dirty="0" smtClean="0"/>
            <a:t>commands </a:t>
          </a:r>
          <a:r>
            <a:rPr lang="en-US" dirty="0" smtClean="0"/>
            <a:t>in source code</a:t>
          </a:r>
          <a:endParaRPr lang="en-US" dirty="0"/>
        </a:p>
      </dgm:t>
    </dgm:pt>
    <dgm:pt modelId="{B9FDC6FA-0693-460D-8D25-651686992BFE}" type="parTrans" cxnId="{82E265EA-63A4-4098-BC82-6B107AF05C8F}">
      <dgm:prSet/>
      <dgm:spPr/>
      <dgm:t>
        <a:bodyPr/>
        <a:lstStyle/>
        <a:p>
          <a:endParaRPr lang="en-US"/>
        </a:p>
      </dgm:t>
    </dgm:pt>
    <dgm:pt modelId="{314E74ED-E271-4A54-92D4-9A9795D331B2}" type="sibTrans" cxnId="{82E265EA-63A4-4098-BC82-6B107AF05C8F}">
      <dgm:prSet/>
      <dgm:spPr/>
      <dgm:t>
        <a:bodyPr/>
        <a:lstStyle/>
        <a:p>
          <a:endParaRPr lang="en-US"/>
        </a:p>
      </dgm:t>
    </dgm:pt>
    <dgm:pt modelId="{352B72B6-18BC-4705-806F-6F9E552250F2}">
      <dgm:prSet phldrT="[Text]"/>
      <dgm:spPr/>
      <dgm:t>
        <a:bodyPr/>
        <a:lstStyle/>
        <a:p>
          <a:pPr algn="l"/>
          <a:r>
            <a:rPr lang="en-US" dirty="0" smtClean="0"/>
            <a:t>Generate  </a:t>
          </a:r>
          <a:r>
            <a:rPr lang="en-US" b="1" i="1" dirty="0" smtClean="0"/>
            <a:t>up to date </a:t>
          </a:r>
          <a:r>
            <a:rPr lang="en-US" dirty="0" smtClean="0"/>
            <a:t>User Guide</a:t>
          </a:r>
          <a:endParaRPr lang="en-US" dirty="0"/>
        </a:p>
      </dgm:t>
    </dgm:pt>
    <dgm:pt modelId="{BC10805B-4C89-46C8-9794-5A9A19B46590}" type="parTrans" cxnId="{8E25ECDB-B41F-4A60-ACB3-187F43D19EDA}">
      <dgm:prSet/>
      <dgm:spPr/>
      <dgm:t>
        <a:bodyPr/>
        <a:lstStyle/>
        <a:p>
          <a:endParaRPr lang="en-US"/>
        </a:p>
      </dgm:t>
    </dgm:pt>
    <dgm:pt modelId="{86068731-8FAB-4F61-B02B-1C19B54BE712}" type="sibTrans" cxnId="{8E25ECDB-B41F-4A60-ACB3-187F43D19EDA}">
      <dgm:prSet/>
      <dgm:spPr/>
      <dgm:t>
        <a:bodyPr/>
        <a:lstStyle/>
        <a:p>
          <a:endParaRPr lang="en-US"/>
        </a:p>
      </dgm:t>
    </dgm:pt>
    <dgm:pt modelId="{266CF1FC-6B51-4BB2-9141-F4F0BF4AA334}">
      <dgm:prSet phldrT="[Text]"/>
      <dgm:spPr/>
      <dgm:t>
        <a:bodyPr/>
        <a:lstStyle/>
        <a:p>
          <a:pPr algn="l"/>
          <a:r>
            <a:rPr lang="en-US" dirty="0" smtClean="0"/>
            <a:t>Transform User Guide to Markdown</a:t>
          </a:r>
          <a:endParaRPr lang="en-US" dirty="0"/>
        </a:p>
      </dgm:t>
    </dgm:pt>
    <dgm:pt modelId="{91E4AE20-2B6E-4A87-853A-69089226CA95}" type="parTrans" cxnId="{7B2A145B-DBC5-48B5-80E8-39A479B486C7}">
      <dgm:prSet/>
      <dgm:spPr/>
      <dgm:t>
        <a:bodyPr/>
        <a:lstStyle/>
        <a:p>
          <a:endParaRPr lang="en-US"/>
        </a:p>
      </dgm:t>
    </dgm:pt>
    <dgm:pt modelId="{5D2580EE-EC3B-4359-88B7-1CC269A44F94}" type="sibTrans" cxnId="{7B2A145B-DBC5-48B5-80E8-39A479B486C7}">
      <dgm:prSet/>
      <dgm:spPr/>
      <dgm:t>
        <a:bodyPr/>
        <a:lstStyle/>
        <a:p>
          <a:endParaRPr lang="en-US"/>
        </a:p>
      </dgm:t>
    </dgm:pt>
    <dgm:pt modelId="{B3283497-DCF1-440A-97E3-971BB05BCAE9}">
      <dgm:prSet phldrT="[Text]"/>
      <dgm:spPr/>
      <dgm:t>
        <a:bodyPr/>
        <a:lstStyle/>
        <a:p>
          <a:pPr algn="l"/>
          <a:r>
            <a:rPr lang="en-US" dirty="0" smtClean="0"/>
            <a:t>Creating Main LUA Wrapper XML</a:t>
          </a:r>
          <a:endParaRPr lang="en-US" dirty="0"/>
        </a:p>
      </dgm:t>
    </dgm:pt>
    <dgm:pt modelId="{5485C85F-8CC0-47BA-A4A7-8BFA76976B07}" type="parTrans" cxnId="{EF298AF6-9B05-458D-ABB8-6BAB6FD24024}">
      <dgm:prSet/>
      <dgm:spPr/>
      <dgm:t>
        <a:bodyPr/>
        <a:lstStyle/>
        <a:p>
          <a:endParaRPr lang="en-US"/>
        </a:p>
      </dgm:t>
    </dgm:pt>
    <dgm:pt modelId="{12F33B50-FDAB-4515-9A78-D1B090BB5F6E}" type="sibTrans" cxnId="{EF298AF6-9B05-458D-ABB8-6BAB6FD24024}">
      <dgm:prSet/>
      <dgm:spPr/>
      <dgm:t>
        <a:bodyPr/>
        <a:lstStyle/>
        <a:p>
          <a:endParaRPr lang="en-US"/>
        </a:p>
      </dgm:t>
    </dgm:pt>
    <dgm:pt modelId="{A01C9C38-E7D2-4C84-8B30-2E8E3D236EFE}">
      <dgm:prSet phldrT="[Text]"/>
      <dgm:spPr/>
      <dgm:t>
        <a:bodyPr/>
        <a:lstStyle/>
        <a:p>
          <a:pPr algn="l"/>
          <a:r>
            <a:rPr lang="en-US" dirty="0" smtClean="0"/>
            <a:t>Compare with old releases</a:t>
          </a:r>
          <a:endParaRPr lang="en-US" dirty="0"/>
        </a:p>
      </dgm:t>
    </dgm:pt>
    <dgm:pt modelId="{C14506A3-0AB2-42AB-B639-8BA8CAB4F8F3}" type="parTrans" cxnId="{0C8A3108-6AB1-4A24-BB24-DF2EBE451EF9}">
      <dgm:prSet/>
      <dgm:spPr/>
      <dgm:t>
        <a:bodyPr/>
        <a:lstStyle/>
        <a:p>
          <a:endParaRPr lang="en-US"/>
        </a:p>
      </dgm:t>
    </dgm:pt>
    <dgm:pt modelId="{FD1FA9F7-C86F-44D2-B87B-F81F35D57465}" type="sibTrans" cxnId="{0C8A3108-6AB1-4A24-BB24-DF2EBE451EF9}">
      <dgm:prSet/>
      <dgm:spPr/>
      <dgm:t>
        <a:bodyPr/>
        <a:lstStyle/>
        <a:p>
          <a:endParaRPr lang="en-US"/>
        </a:p>
      </dgm:t>
    </dgm:pt>
    <dgm:pt modelId="{A86077B5-9A51-4021-A52E-4F59F6CB48A0}">
      <dgm:prSet phldrT="[Text]"/>
      <dgm:spPr/>
      <dgm:t>
        <a:bodyPr/>
        <a:lstStyle/>
        <a:p>
          <a:pPr algn="l"/>
          <a:r>
            <a:rPr lang="en-US" dirty="0" smtClean="0"/>
            <a:t>Code clean up CS verification</a:t>
          </a:r>
          <a:endParaRPr lang="en-US" dirty="0"/>
        </a:p>
      </dgm:t>
    </dgm:pt>
    <dgm:pt modelId="{9499E6F7-67D5-4A28-B6AB-C3B309E61083}" type="parTrans" cxnId="{600D7A14-AF73-46C6-8C54-5E9E6AEAD0CA}">
      <dgm:prSet/>
      <dgm:spPr/>
      <dgm:t>
        <a:bodyPr/>
        <a:lstStyle/>
        <a:p>
          <a:endParaRPr lang="en-US"/>
        </a:p>
      </dgm:t>
    </dgm:pt>
    <dgm:pt modelId="{F14CCBCA-19BB-4FDA-A1F3-9BF5EFD22332}" type="sibTrans" cxnId="{600D7A14-AF73-46C6-8C54-5E9E6AEAD0CA}">
      <dgm:prSet/>
      <dgm:spPr/>
      <dgm:t>
        <a:bodyPr/>
        <a:lstStyle/>
        <a:p>
          <a:endParaRPr lang="en-US"/>
        </a:p>
      </dgm:t>
    </dgm:pt>
    <dgm:pt modelId="{6B22BA56-59E5-4C5C-AA03-052A47312E5E}" type="pres">
      <dgm:prSet presAssocID="{04C463D0-A551-4DD3-B727-FA4FD34BC47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60AF4459-9A8A-4D4A-AE75-59C9A7B7E0AB}" type="pres">
      <dgm:prSet presAssocID="{FFE1F2A4-2446-4788-B3C5-000C52C55886}" presName="hierRoot1" presStyleCnt="0"/>
      <dgm:spPr/>
    </dgm:pt>
    <dgm:pt modelId="{3F4F32D8-B8E7-43A6-B3C6-FE2EDAC5021B}" type="pres">
      <dgm:prSet presAssocID="{FFE1F2A4-2446-4788-B3C5-000C52C55886}" presName="composite" presStyleCnt="0"/>
      <dgm:spPr/>
    </dgm:pt>
    <dgm:pt modelId="{72EF71BD-E434-4218-B5EA-AD7EA4A70F82}" type="pres">
      <dgm:prSet presAssocID="{FFE1F2A4-2446-4788-B3C5-000C52C55886}" presName="background" presStyleLbl="node0" presStyleIdx="0" presStyleCnt="1"/>
      <dgm:spPr/>
    </dgm:pt>
    <dgm:pt modelId="{582D7B63-2BB4-474C-9D73-D5B55C6DDA78}" type="pres">
      <dgm:prSet presAssocID="{FFE1F2A4-2446-4788-B3C5-000C52C55886}" presName="text" presStyleLbl="fgAcc0" presStyleIdx="0" presStyleCnt="1" custLinFactX="-82004" custLinFactNeighborX="-100000" custLinFactNeighborY="-732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1BEC92B-18DB-4348-93F1-BF23C005F5F5}" type="pres">
      <dgm:prSet presAssocID="{FFE1F2A4-2446-4788-B3C5-000C52C55886}" presName="hierChild2" presStyleCnt="0"/>
      <dgm:spPr/>
    </dgm:pt>
    <dgm:pt modelId="{0010BEF9-1CD4-4818-80A6-0A6D29C9630C}" type="pres">
      <dgm:prSet presAssocID="{91E4AE20-2B6E-4A87-853A-69089226CA95}" presName="Name10" presStyleLbl="parChTrans1D2" presStyleIdx="0" presStyleCnt="4"/>
      <dgm:spPr/>
      <dgm:t>
        <a:bodyPr/>
        <a:lstStyle/>
        <a:p>
          <a:endParaRPr lang="en-US"/>
        </a:p>
      </dgm:t>
    </dgm:pt>
    <dgm:pt modelId="{2B59F1D9-94C4-47A2-A2CF-B2C14A901420}" type="pres">
      <dgm:prSet presAssocID="{266CF1FC-6B51-4BB2-9141-F4F0BF4AA334}" presName="hierRoot2" presStyleCnt="0"/>
      <dgm:spPr/>
    </dgm:pt>
    <dgm:pt modelId="{A323ACC9-9681-47AB-ACE4-A35CAF32B91A}" type="pres">
      <dgm:prSet presAssocID="{266CF1FC-6B51-4BB2-9141-F4F0BF4AA334}" presName="composite2" presStyleCnt="0"/>
      <dgm:spPr/>
    </dgm:pt>
    <dgm:pt modelId="{FC2D68D8-80EA-4DF9-94E7-44CAC1C5220D}" type="pres">
      <dgm:prSet presAssocID="{266CF1FC-6B51-4BB2-9141-F4F0BF4AA334}" presName="background2" presStyleLbl="node2" presStyleIdx="0" presStyleCnt="4"/>
      <dgm:spPr/>
    </dgm:pt>
    <dgm:pt modelId="{6500CEA9-B51E-47A5-89E0-B365A27F1337}" type="pres">
      <dgm:prSet presAssocID="{266CF1FC-6B51-4BB2-9141-F4F0BF4AA334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9BD2B1C-FC1D-40DC-A1E5-6A6CD073514E}" type="pres">
      <dgm:prSet presAssocID="{266CF1FC-6B51-4BB2-9141-F4F0BF4AA334}" presName="hierChild3" presStyleCnt="0"/>
      <dgm:spPr/>
    </dgm:pt>
    <dgm:pt modelId="{8A8006CD-2870-4F8C-BC3B-B943648F8662}" type="pres">
      <dgm:prSet presAssocID="{BC10805B-4C89-46C8-9794-5A9A19B46590}" presName="Name17" presStyleLbl="parChTrans1D3" presStyleIdx="0" presStyleCnt="1"/>
      <dgm:spPr/>
      <dgm:t>
        <a:bodyPr/>
        <a:lstStyle/>
        <a:p>
          <a:endParaRPr lang="en-US"/>
        </a:p>
      </dgm:t>
    </dgm:pt>
    <dgm:pt modelId="{8D1276CC-6415-4664-BA03-3F7D618F1EA5}" type="pres">
      <dgm:prSet presAssocID="{352B72B6-18BC-4705-806F-6F9E552250F2}" presName="hierRoot3" presStyleCnt="0"/>
      <dgm:spPr/>
    </dgm:pt>
    <dgm:pt modelId="{D9087DA8-4760-43A3-AEE8-B4701BD91E10}" type="pres">
      <dgm:prSet presAssocID="{352B72B6-18BC-4705-806F-6F9E552250F2}" presName="composite3" presStyleCnt="0"/>
      <dgm:spPr/>
    </dgm:pt>
    <dgm:pt modelId="{752991AA-49A1-4AD1-8E5F-73578B9367E0}" type="pres">
      <dgm:prSet presAssocID="{352B72B6-18BC-4705-806F-6F9E552250F2}" presName="background3" presStyleLbl="node3" presStyleIdx="0" presStyleCnt="1"/>
      <dgm:spPr/>
    </dgm:pt>
    <dgm:pt modelId="{22961BBF-3FA8-4697-A33E-AE8083A564A1}" type="pres">
      <dgm:prSet presAssocID="{352B72B6-18BC-4705-806F-6F9E552250F2}" presName="text3" presStyleLbl="fgAcc3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F54F27D-8E8C-4CD1-824F-F35E6BBF567B}" type="pres">
      <dgm:prSet presAssocID="{352B72B6-18BC-4705-806F-6F9E552250F2}" presName="hierChild4" presStyleCnt="0"/>
      <dgm:spPr/>
    </dgm:pt>
    <dgm:pt modelId="{FE2ABB12-2A5F-49F7-B4D0-E4577CBDCF64}" type="pres">
      <dgm:prSet presAssocID="{5485C85F-8CC0-47BA-A4A7-8BFA76976B07}" presName="Name10" presStyleLbl="parChTrans1D2" presStyleIdx="1" presStyleCnt="4"/>
      <dgm:spPr/>
      <dgm:t>
        <a:bodyPr/>
        <a:lstStyle/>
        <a:p>
          <a:endParaRPr lang="en-US"/>
        </a:p>
      </dgm:t>
    </dgm:pt>
    <dgm:pt modelId="{52C7447C-74A8-4D48-910D-7711687FB1A7}" type="pres">
      <dgm:prSet presAssocID="{B3283497-DCF1-440A-97E3-971BB05BCAE9}" presName="hierRoot2" presStyleCnt="0"/>
      <dgm:spPr/>
    </dgm:pt>
    <dgm:pt modelId="{FB403FBE-148E-4D9D-83EF-65D149878405}" type="pres">
      <dgm:prSet presAssocID="{B3283497-DCF1-440A-97E3-971BB05BCAE9}" presName="composite2" presStyleCnt="0"/>
      <dgm:spPr/>
    </dgm:pt>
    <dgm:pt modelId="{C58C909C-E450-42A5-8B18-1A5EF4C996FB}" type="pres">
      <dgm:prSet presAssocID="{B3283497-DCF1-440A-97E3-971BB05BCAE9}" presName="background2" presStyleLbl="node2" presStyleIdx="1" presStyleCnt="4"/>
      <dgm:spPr/>
    </dgm:pt>
    <dgm:pt modelId="{7BEA72AA-56F6-4085-840B-867C86D1352A}" type="pres">
      <dgm:prSet presAssocID="{B3283497-DCF1-440A-97E3-971BB05BCAE9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0C871E1-2746-4411-B429-3A1DEE2AE340}" type="pres">
      <dgm:prSet presAssocID="{B3283497-DCF1-440A-97E3-971BB05BCAE9}" presName="hierChild3" presStyleCnt="0"/>
      <dgm:spPr/>
    </dgm:pt>
    <dgm:pt modelId="{91A28585-0B8D-4426-B3E0-CE2C61E84629}" type="pres">
      <dgm:prSet presAssocID="{C14506A3-0AB2-42AB-B639-8BA8CAB4F8F3}" presName="Name10" presStyleLbl="parChTrans1D2" presStyleIdx="2" presStyleCnt="4"/>
      <dgm:spPr/>
      <dgm:t>
        <a:bodyPr/>
        <a:lstStyle/>
        <a:p>
          <a:endParaRPr lang="en-US"/>
        </a:p>
      </dgm:t>
    </dgm:pt>
    <dgm:pt modelId="{467B6F8E-FBCF-4CD3-8AF0-0DE3138835E5}" type="pres">
      <dgm:prSet presAssocID="{A01C9C38-E7D2-4C84-8B30-2E8E3D236EFE}" presName="hierRoot2" presStyleCnt="0"/>
      <dgm:spPr/>
    </dgm:pt>
    <dgm:pt modelId="{D0BB98E8-E625-4569-B22B-F0FFC23F5267}" type="pres">
      <dgm:prSet presAssocID="{A01C9C38-E7D2-4C84-8B30-2E8E3D236EFE}" presName="composite2" presStyleCnt="0"/>
      <dgm:spPr/>
    </dgm:pt>
    <dgm:pt modelId="{825C19CC-C7D3-401E-960A-AB7B081F7535}" type="pres">
      <dgm:prSet presAssocID="{A01C9C38-E7D2-4C84-8B30-2E8E3D236EFE}" presName="background2" presStyleLbl="node2" presStyleIdx="2" presStyleCnt="4"/>
      <dgm:spPr/>
    </dgm:pt>
    <dgm:pt modelId="{5EEA2F95-9E5D-453B-932E-28BF2A0F54AD}" type="pres">
      <dgm:prSet presAssocID="{A01C9C38-E7D2-4C84-8B30-2E8E3D236EFE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F9716A-137D-481E-8887-90DAED4BEAF8}" type="pres">
      <dgm:prSet presAssocID="{A01C9C38-E7D2-4C84-8B30-2E8E3D236EFE}" presName="hierChild3" presStyleCnt="0"/>
      <dgm:spPr/>
    </dgm:pt>
    <dgm:pt modelId="{D2FD6330-F3E1-45F4-96FE-5A77A3688B9C}" type="pres">
      <dgm:prSet presAssocID="{9499E6F7-67D5-4A28-B6AB-C3B309E61083}" presName="Name10" presStyleLbl="parChTrans1D2" presStyleIdx="3" presStyleCnt="4"/>
      <dgm:spPr/>
      <dgm:t>
        <a:bodyPr/>
        <a:lstStyle/>
        <a:p>
          <a:endParaRPr lang="en-US"/>
        </a:p>
      </dgm:t>
    </dgm:pt>
    <dgm:pt modelId="{E8056CD9-3A10-44DF-86AE-3546727FDBBE}" type="pres">
      <dgm:prSet presAssocID="{A86077B5-9A51-4021-A52E-4F59F6CB48A0}" presName="hierRoot2" presStyleCnt="0"/>
      <dgm:spPr/>
    </dgm:pt>
    <dgm:pt modelId="{3E25EEFB-1CDF-48B0-AAD3-029660D3FFC1}" type="pres">
      <dgm:prSet presAssocID="{A86077B5-9A51-4021-A52E-4F59F6CB48A0}" presName="composite2" presStyleCnt="0"/>
      <dgm:spPr/>
    </dgm:pt>
    <dgm:pt modelId="{3E1F3211-FA24-4BDE-BD5C-E6A2297A659D}" type="pres">
      <dgm:prSet presAssocID="{A86077B5-9A51-4021-A52E-4F59F6CB48A0}" presName="background2" presStyleLbl="node2" presStyleIdx="3" presStyleCnt="4"/>
      <dgm:spPr/>
    </dgm:pt>
    <dgm:pt modelId="{E0483AC4-7AE3-4660-AACC-A5013A41B8E6}" type="pres">
      <dgm:prSet presAssocID="{A86077B5-9A51-4021-A52E-4F59F6CB48A0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3ED394F-8E05-4CE7-A955-B8B8ED65950C}" type="pres">
      <dgm:prSet presAssocID="{A86077B5-9A51-4021-A52E-4F59F6CB48A0}" presName="hierChild3" presStyleCnt="0"/>
      <dgm:spPr/>
    </dgm:pt>
  </dgm:ptLst>
  <dgm:cxnLst>
    <dgm:cxn modelId="{D034C02C-F988-4A9C-BECA-FD7189A2F022}" type="presOf" srcId="{9499E6F7-67D5-4A28-B6AB-C3B309E61083}" destId="{D2FD6330-F3E1-45F4-96FE-5A77A3688B9C}" srcOrd="0" destOrd="0" presId="urn:microsoft.com/office/officeart/2005/8/layout/hierarchy1"/>
    <dgm:cxn modelId="{EF298AF6-9B05-458D-ABB8-6BAB6FD24024}" srcId="{FFE1F2A4-2446-4788-B3C5-000C52C55886}" destId="{B3283497-DCF1-440A-97E3-971BB05BCAE9}" srcOrd="1" destOrd="0" parTransId="{5485C85F-8CC0-47BA-A4A7-8BFA76976B07}" sibTransId="{12F33B50-FDAB-4515-9A78-D1B090BB5F6E}"/>
    <dgm:cxn modelId="{CB5F8BD8-0E3D-4226-B7B9-2B6D4687314B}" type="presOf" srcId="{A01C9C38-E7D2-4C84-8B30-2E8E3D236EFE}" destId="{5EEA2F95-9E5D-453B-932E-28BF2A0F54AD}" srcOrd="0" destOrd="0" presId="urn:microsoft.com/office/officeart/2005/8/layout/hierarchy1"/>
    <dgm:cxn modelId="{E3D2D581-A935-4EEF-B3A6-2C034A408605}" type="presOf" srcId="{A86077B5-9A51-4021-A52E-4F59F6CB48A0}" destId="{E0483AC4-7AE3-4660-AACC-A5013A41B8E6}" srcOrd="0" destOrd="0" presId="urn:microsoft.com/office/officeart/2005/8/layout/hierarchy1"/>
    <dgm:cxn modelId="{600D7A14-AF73-46C6-8C54-5E9E6AEAD0CA}" srcId="{FFE1F2A4-2446-4788-B3C5-000C52C55886}" destId="{A86077B5-9A51-4021-A52E-4F59F6CB48A0}" srcOrd="3" destOrd="0" parTransId="{9499E6F7-67D5-4A28-B6AB-C3B309E61083}" sibTransId="{F14CCBCA-19BB-4FDA-A1F3-9BF5EFD22332}"/>
    <dgm:cxn modelId="{82E265EA-63A4-4098-BC82-6B107AF05C8F}" srcId="{04C463D0-A551-4DD3-B727-FA4FD34BC472}" destId="{FFE1F2A4-2446-4788-B3C5-000C52C55886}" srcOrd="0" destOrd="0" parTransId="{B9FDC6FA-0693-460D-8D25-651686992BFE}" sibTransId="{314E74ED-E271-4A54-92D4-9A9795D331B2}"/>
    <dgm:cxn modelId="{B6ED9372-B053-4CCB-81FE-3CC1B93E7558}" type="presOf" srcId="{C14506A3-0AB2-42AB-B639-8BA8CAB4F8F3}" destId="{91A28585-0B8D-4426-B3E0-CE2C61E84629}" srcOrd="0" destOrd="0" presId="urn:microsoft.com/office/officeart/2005/8/layout/hierarchy1"/>
    <dgm:cxn modelId="{0C8A3108-6AB1-4A24-BB24-DF2EBE451EF9}" srcId="{FFE1F2A4-2446-4788-B3C5-000C52C55886}" destId="{A01C9C38-E7D2-4C84-8B30-2E8E3D236EFE}" srcOrd="2" destOrd="0" parTransId="{C14506A3-0AB2-42AB-B639-8BA8CAB4F8F3}" sibTransId="{FD1FA9F7-C86F-44D2-B87B-F81F35D57465}"/>
    <dgm:cxn modelId="{52268F11-9FBB-4E57-B5F2-655E0C138254}" type="presOf" srcId="{352B72B6-18BC-4705-806F-6F9E552250F2}" destId="{22961BBF-3FA8-4697-A33E-AE8083A564A1}" srcOrd="0" destOrd="0" presId="urn:microsoft.com/office/officeart/2005/8/layout/hierarchy1"/>
    <dgm:cxn modelId="{E24A956E-7C06-47A1-B80F-682D70CAE9A2}" type="presOf" srcId="{B3283497-DCF1-440A-97E3-971BB05BCAE9}" destId="{7BEA72AA-56F6-4085-840B-867C86D1352A}" srcOrd="0" destOrd="0" presId="urn:microsoft.com/office/officeart/2005/8/layout/hierarchy1"/>
    <dgm:cxn modelId="{8E25ECDB-B41F-4A60-ACB3-187F43D19EDA}" srcId="{266CF1FC-6B51-4BB2-9141-F4F0BF4AA334}" destId="{352B72B6-18BC-4705-806F-6F9E552250F2}" srcOrd="0" destOrd="0" parTransId="{BC10805B-4C89-46C8-9794-5A9A19B46590}" sibTransId="{86068731-8FAB-4F61-B02B-1C19B54BE712}"/>
    <dgm:cxn modelId="{61737C63-0FFF-46FC-973A-0AFF5CC3F1E2}" type="presOf" srcId="{5485C85F-8CC0-47BA-A4A7-8BFA76976B07}" destId="{FE2ABB12-2A5F-49F7-B4D0-E4577CBDCF64}" srcOrd="0" destOrd="0" presId="urn:microsoft.com/office/officeart/2005/8/layout/hierarchy1"/>
    <dgm:cxn modelId="{7B2A145B-DBC5-48B5-80E8-39A479B486C7}" srcId="{FFE1F2A4-2446-4788-B3C5-000C52C55886}" destId="{266CF1FC-6B51-4BB2-9141-F4F0BF4AA334}" srcOrd="0" destOrd="0" parTransId="{91E4AE20-2B6E-4A87-853A-69089226CA95}" sibTransId="{5D2580EE-EC3B-4359-88B7-1CC269A44F94}"/>
    <dgm:cxn modelId="{19E4D83D-7045-4242-A60E-CAB6DB2B9795}" type="presOf" srcId="{BC10805B-4C89-46C8-9794-5A9A19B46590}" destId="{8A8006CD-2870-4F8C-BC3B-B943648F8662}" srcOrd="0" destOrd="0" presId="urn:microsoft.com/office/officeart/2005/8/layout/hierarchy1"/>
    <dgm:cxn modelId="{BAF938B2-08EC-47D5-9101-14ECF8B22C2F}" type="presOf" srcId="{266CF1FC-6B51-4BB2-9141-F4F0BF4AA334}" destId="{6500CEA9-B51E-47A5-89E0-B365A27F1337}" srcOrd="0" destOrd="0" presId="urn:microsoft.com/office/officeart/2005/8/layout/hierarchy1"/>
    <dgm:cxn modelId="{B9FA35DC-137C-4ED0-845E-737DF04B7425}" type="presOf" srcId="{04C463D0-A551-4DD3-B727-FA4FD34BC472}" destId="{6B22BA56-59E5-4C5C-AA03-052A47312E5E}" srcOrd="0" destOrd="0" presId="urn:microsoft.com/office/officeart/2005/8/layout/hierarchy1"/>
    <dgm:cxn modelId="{92B777CD-C58F-41CC-9696-59718AA40E3E}" type="presOf" srcId="{91E4AE20-2B6E-4A87-853A-69089226CA95}" destId="{0010BEF9-1CD4-4818-80A6-0A6D29C9630C}" srcOrd="0" destOrd="0" presId="urn:microsoft.com/office/officeart/2005/8/layout/hierarchy1"/>
    <dgm:cxn modelId="{32FBAB45-E3E0-40E9-80CE-015F9E263FD9}" type="presOf" srcId="{FFE1F2A4-2446-4788-B3C5-000C52C55886}" destId="{582D7B63-2BB4-474C-9D73-D5B55C6DDA78}" srcOrd="0" destOrd="0" presId="urn:microsoft.com/office/officeart/2005/8/layout/hierarchy1"/>
    <dgm:cxn modelId="{47355CDB-FB2D-418E-B857-7E6D6C2BB122}" type="presParOf" srcId="{6B22BA56-59E5-4C5C-AA03-052A47312E5E}" destId="{60AF4459-9A8A-4D4A-AE75-59C9A7B7E0AB}" srcOrd="0" destOrd="0" presId="urn:microsoft.com/office/officeart/2005/8/layout/hierarchy1"/>
    <dgm:cxn modelId="{2B6B9FFA-298A-4E78-9BF7-A09FD1CEB24D}" type="presParOf" srcId="{60AF4459-9A8A-4D4A-AE75-59C9A7B7E0AB}" destId="{3F4F32D8-B8E7-43A6-B3C6-FE2EDAC5021B}" srcOrd="0" destOrd="0" presId="urn:microsoft.com/office/officeart/2005/8/layout/hierarchy1"/>
    <dgm:cxn modelId="{F013C48E-CFCE-49AF-9349-E31DD62EE68B}" type="presParOf" srcId="{3F4F32D8-B8E7-43A6-B3C6-FE2EDAC5021B}" destId="{72EF71BD-E434-4218-B5EA-AD7EA4A70F82}" srcOrd="0" destOrd="0" presId="urn:microsoft.com/office/officeart/2005/8/layout/hierarchy1"/>
    <dgm:cxn modelId="{D8FADD14-6377-431D-830B-651937622FE4}" type="presParOf" srcId="{3F4F32D8-B8E7-43A6-B3C6-FE2EDAC5021B}" destId="{582D7B63-2BB4-474C-9D73-D5B55C6DDA78}" srcOrd="1" destOrd="0" presId="urn:microsoft.com/office/officeart/2005/8/layout/hierarchy1"/>
    <dgm:cxn modelId="{D6002BB9-6B9A-4425-AFC4-10AD2BD2BDEE}" type="presParOf" srcId="{60AF4459-9A8A-4D4A-AE75-59C9A7B7E0AB}" destId="{31BEC92B-18DB-4348-93F1-BF23C005F5F5}" srcOrd="1" destOrd="0" presId="urn:microsoft.com/office/officeart/2005/8/layout/hierarchy1"/>
    <dgm:cxn modelId="{3AEDB46D-2AFA-4F42-8900-67EF35A17730}" type="presParOf" srcId="{31BEC92B-18DB-4348-93F1-BF23C005F5F5}" destId="{0010BEF9-1CD4-4818-80A6-0A6D29C9630C}" srcOrd="0" destOrd="0" presId="urn:microsoft.com/office/officeart/2005/8/layout/hierarchy1"/>
    <dgm:cxn modelId="{5FA6E4CA-9DD3-4A52-8830-27778CEFF2CB}" type="presParOf" srcId="{31BEC92B-18DB-4348-93F1-BF23C005F5F5}" destId="{2B59F1D9-94C4-47A2-A2CF-B2C14A901420}" srcOrd="1" destOrd="0" presId="urn:microsoft.com/office/officeart/2005/8/layout/hierarchy1"/>
    <dgm:cxn modelId="{DE1AA56B-7833-40D6-B9DF-C12187129D75}" type="presParOf" srcId="{2B59F1D9-94C4-47A2-A2CF-B2C14A901420}" destId="{A323ACC9-9681-47AB-ACE4-A35CAF32B91A}" srcOrd="0" destOrd="0" presId="urn:microsoft.com/office/officeart/2005/8/layout/hierarchy1"/>
    <dgm:cxn modelId="{3C29D5AC-9459-4DAB-94F3-A5DD45290568}" type="presParOf" srcId="{A323ACC9-9681-47AB-ACE4-A35CAF32B91A}" destId="{FC2D68D8-80EA-4DF9-94E7-44CAC1C5220D}" srcOrd="0" destOrd="0" presId="urn:microsoft.com/office/officeart/2005/8/layout/hierarchy1"/>
    <dgm:cxn modelId="{A4C3C7DC-4D63-4925-939C-7E6B7DCF4416}" type="presParOf" srcId="{A323ACC9-9681-47AB-ACE4-A35CAF32B91A}" destId="{6500CEA9-B51E-47A5-89E0-B365A27F1337}" srcOrd="1" destOrd="0" presId="urn:microsoft.com/office/officeart/2005/8/layout/hierarchy1"/>
    <dgm:cxn modelId="{84002435-ED11-4BA9-A7A8-CF71D4BFEA6B}" type="presParOf" srcId="{2B59F1D9-94C4-47A2-A2CF-B2C14A901420}" destId="{29BD2B1C-FC1D-40DC-A1E5-6A6CD073514E}" srcOrd="1" destOrd="0" presId="urn:microsoft.com/office/officeart/2005/8/layout/hierarchy1"/>
    <dgm:cxn modelId="{2D4A80EB-2456-4FC2-8A96-00470F4D772A}" type="presParOf" srcId="{29BD2B1C-FC1D-40DC-A1E5-6A6CD073514E}" destId="{8A8006CD-2870-4F8C-BC3B-B943648F8662}" srcOrd="0" destOrd="0" presId="urn:microsoft.com/office/officeart/2005/8/layout/hierarchy1"/>
    <dgm:cxn modelId="{5ECA2941-94E6-426E-91FE-753D4103D710}" type="presParOf" srcId="{29BD2B1C-FC1D-40DC-A1E5-6A6CD073514E}" destId="{8D1276CC-6415-4664-BA03-3F7D618F1EA5}" srcOrd="1" destOrd="0" presId="urn:microsoft.com/office/officeart/2005/8/layout/hierarchy1"/>
    <dgm:cxn modelId="{379CF3BB-D955-4E05-9920-06093D6DC90D}" type="presParOf" srcId="{8D1276CC-6415-4664-BA03-3F7D618F1EA5}" destId="{D9087DA8-4760-43A3-AEE8-B4701BD91E10}" srcOrd="0" destOrd="0" presId="urn:microsoft.com/office/officeart/2005/8/layout/hierarchy1"/>
    <dgm:cxn modelId="{0506E6FD-F6C3-4C64-AB4E-DBECAB96F2F7}" type="presParOf" srcId="{D9087DA8-4760-43A3-AEE8-B4701BD91E10}" destId="{752991AA-49A1-4AD1-8E5F-73578B9367E0}" srcOrd="0" destOrd="0" presId="urn:microsoft.com/office/officeart/2005/8/layout/hierarchy1"/>
    <dgm:cxn modelId="{E053B148-8F50-4AFB-8008-5EE23E359790}" type="presParOf" srcId="{D9087DA8-4760-43A3-AEE8-B4701BD91E10}" destId="{22961BBF-3FA8-4697-A33E-AE8083A564A1}" srcOrd="1" destOrd="0" presId="urn:microsoft.com/office/officeart/2005/8/layout/hierarchy1"/>
    <dgm:cxn modelId="{E3D9853C-74F8-4D21-84BC-7007F76198D2}" type="presParOf" srcId="{8D1276CC-6415-4664-BA03-3F7D618F1EA5}" destId="{9F54F27D-8E8C-4CD1-824F-F35E6BBF567B}" srcOrd="1" destOrd="0" presId="urn:microsoft.com/office/officeart/2005/8/layout/hierarchy1"/>
    <dgm:cxn modelId="{8CADD153-3A45-4795-8ACE-BFF87813BD2C}" type="presParOf" srcId="{31BEC92B-18DB-4348-93F1-BF23C005F5F5}" destId="{FE2ABB12-2A5F-49F7-B4D0-E4577CBDCF64}" srcOrd="2" destOrd="0" presId="urn:microsoft.com/office/officeart/2005/8/layout/hierarchy1"/>
    <dgm:cxn modelId="{0EB12955-0E7B-4492-9444-0AB9C9665D7C}" type="presParOf" srcId="{31BEC92B-18DB-4348-93F1-BF23C005F5F5}" destId="{52C7447C-74A8-4D48-910D-7711687FB1A7}" srcOrd="3" destOrd="0" presId="urn:microsoft.com/office/officeart/2005/8/layout/hierarchy1"/>
    <dgm:cxn modelId="{D42B096E-AC2D-42E9-B529-781110573FB1}" type="presParOf" srcId="{52C7447C-74A8-4D48-910D-7711687FB1A7}" destId="{FB403FBE-148E-4D9D-83EF-65D149878405}" srcOrd="0" destOrd="0" presId="urn:microsoft.com/office/officeart/2005/8/layout/hierarchy1"/>
    <dgm:cxn modelId="{068863E1-94D8-4425-9401-BCAE00786B32}" type="presParOf" srcId="{FB403FBE-148E-4D9D-83EF-65D149878405}" destId="{C58C909C-E450-42A5-8B18-1A5EF4C996FB}" srcOrd="0" destOrd="0" presId="urn:microsoft.com/office/officeart/2005/8/layout/hierarchy1"/>
    <dgm:cxn modelId="{E81861F7-03D2-44E6-9BBF-795C93F78920}" type="presParOf" srcId="{FB403FBE-148E-4D9D-83EF-65D149878405}" destId="{7BEA72AA-56F6-4085-840B-867C86D1352A}" srcOrd="1" destOrd="0" presId="urn:microsoft.com/office/officeart/2005/8/layout/hierarchy1"/>
    <dgm:cxn modelId="{62C667DD-8A99-48BA-B252-68AD606B4914}" type="presParOf" srcId="{52C7447C-74A8-4D48-910D-7711687FB1A7}" destId="{C0C871E1-2746-4411-B429-3A1DEE2AE340}" srcOrd="1" destOrd="0" presId="urn:microsoft.com/office/officeart/2005/8/layout/hierarchy1"/>
    <dgm:cxn modelId="{8BCF58A2-D2FF-409A-B840-C5DB65CED45A}" type="presParOf" srcId="{31BEC92B-18DB-4348-93F1-BF23C005F5F5}" destId="{91A28585-0B8D-4426-B3E0-CE2C61E84629}" srcOrd="4" destOrd="0" presId="urn:microsoft.com/office/officeart/2005/8/layout/hierarchy1"/>
    <dgm:cxn modelId="{36D38197-DDA8-40CC-A9F5-09A69F9099AE}" type="presParOf" srcId="{31BEC92B-18DB-4348-93F1-BF23C005F5F5}" destId="{467B6F8E-FBCF-4CD3-8AF0-0DE3138835E5}" srcOrd="5" destOrd="0" presId="urn:microsoft.com/office/officeart/2005/8/layout/hierarchy1"/>
    <dgm:cxn modelId="{9C3B29DC-4508-4AB8-8C09-3FF003384FCA}" type="presParOf" srcId="{467B6F8E-FBCF-4CD3-8AF0-0DE3138835E5}" destId="{D0BB98E8-E625-4569-B22B-F0FFC23F5267}" srcOrd="0" destOrd="0" presId="urn:microsoft.com/office/officeart/2005/8/layout/hierarchy1"/>
    <dgm:cxn modelId="{443DCBF8-E5F6-4F31-AC6F-008202D57A0A}" type="presParOf" srcId="{D0BB98E8-E625-4569-B22B-F0FFC23F5267}" destId="{825C19CC-C7D3-401E-960A-AB7B081F7535}" srcOrd="0" destOrd="0" presId="urn:microsoft.com/office/officeart/2005/8/layout/hierarchy1"/>
    <dgm:cxn modelId="{7FC126E6-D8F9-488F-83F6-A0BB71F20EC6}" type="presParOf" srcId="{D0BB98E8-E625-4569-B22B-F0FFC23F5267}" destId="{5EEA2F95-9E5D-453B-932E-28BF2A0F54AD}" srcOrd="1" destOrd="0" presId="urn:microsoft.com/office/officeart/2005/8/layout/hierarchy1"/>
    <dgm:cxn modelId="{290D1B2F-D9C5-46E8-A713-CF372688AA6A}" type="presParOf" srcId="{467B6F8E-FBCF-4CD3-8AF0-0DE3138835E5}" destId="{56F9716A-137D-481E-8887-90DAED4BEAF8}" srcOrd="1" destOrd="0" presId="urn:microsoft.com/office/officeart/2005/8/layout/hierarchy1"/>
    <dgm:cxn modelId="{7E052FF9-7644-4C48-A711-F41B51EA6D2E}" type="presParOf" srcId="{31BEC92B-18DB-4348-93F1-BF23C005F5F5}" destId="{D2FD6330-F3E1-45F4-96FE-5A77A3688B9C}" srcOrd="6" destOrd="0" presId="urn:microsoft.com/office/officeart/2005/8/layout/hierarchy1"/>
    <dgm:cxn modelId="{4EA7A8DC-A371-4568-B964-4BF1BAD3707B}" type="presParOf" srcId="{31BEC92B-18DB-4348-93F1-BF23C005F5F5}" destId="{E8056CD9-3A10-44DF-86AE-3546727FDBBE}" srcOrd="7" destOrd="0" presId="urn:microsoft.com/office/officeart/2005/8/layout/hierarchy1"/>
    <dgm:cxn modelId="{46038206-DA83-4204-87B9-2F9EF78D3D2C}" type="presParOf" srcId="{E8056CD9-3A10-44DF-86AE-3546727FDBBE}" destId="{3E25EEFB-1CDF-48B0-AAD3-029660D3FFC1}" srcOrd="0" destOrd="0" presId="urn:microsoft.com/office/officeart/2005/8/layout/hierarchy1"/>
    <dgm:cxn modelId="{AF59DF64-F3F8-4054-B1F4-1C0C1E5B9C52}" type="presParOf" srcId="{3E25EEFB-1CDF-48B0-AAD3-029660D3FFC1}" destId="{3E1F3211-FA24-4BDE-BD5C-E6A2297A659D}" srcOrd="0" destOrd="0" presId="urn:microsoft.com/office/officeart/2005/8/layout/hierarchy1"/>
    <dgm:cxn modelId="{4801DF00-8891-428F-92D5-0E32096138E4}" type="presParOf" srcId="{3E25EEFB-1CDF-48B0-AAD3-029660D3FFC1}" destId="{E0483AC4-7AE3-4660-AACC-A5013A41B8E6}" srcOrd="1" destOrd="0" presId="urn:microsoft.com/office/officeart/2005/8/layout/hierarchy1"/>
    <dgm:cxn modelId="{8E28BE24-2B2E-4512-A227-8D05CA3F0142}" type="presParOf" srcId="{E8056CD9-3A10-44DF-86AE-3546727FDBBE}" destId="{03ED394F-8E05-4CE7-A955-B8B8ED65950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99627C1-0FC3-458A-95B0-0616CE9C281D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F043D89A-BA33-4336-B1FC-D27A25E5688C}">
      <dgm:prSet phldrT="[Text]" custT="1"/>
      <dgm:spPr/>
      <dgm:t>
        <a:bodyPr/>
        <a:lstStyle/>
        <a:p>
          <a:r>
            <a:rPr lang="en-US" sz="1800" dirty="0" smtClean="0"/>
            <a:t>User Guide text</a:t>
          </a:r>
          <a:endParaRPr lang="en-US" sz="1800" dirty="0"/>
        </a:p>
      </dgm:t>
    </dgm:pt>
    <dgm:pt modelId="{66CEE21D-EE0B-4B90-8A33-A5F48ECB9C70}" type="parTrans" cxnId="{C0D96033-4099-41F8-B576-76B3DE7F06B4}">
      <dgm:prSet/>
      <dgm:spPr/>
      <dgm:t>
        <a:bodyPr/>
        <a:lstStyle/>
        <a:p>
          <a:endParaRPr lang="en-US"/>
        </a:p>
      </dgm:t>
    </dgm:pt>
    <dgm:pt modelId="{7B79A15C-6A8A-46FC-BD85-5F062508976C}" type="sibTrans" cxnId="{C0D96033-4099-41F8-B576-76B3DE7F06B4}">
      <dgm:prSet/>
      <dgm:spPr/>
      <dgm:t>
        <a:bodyPr/>
        <a:lstStyle/>
        <a:p>
          <a:endParaRPr lang="en-US"/>
        </a:p>
      </dgm:t>
    </dgm:pt>
    <dgm:pt modelId="{F2FAA771-4E53-4CC2-9F3E-51F1E448EBBA}">
      <dgm:prSet phldrT="[Text]" custT="1"/>
      <dgm:spPr/>
      <dgm:t>
        <a:bodyPr/>
        <a:lstStyle/>
        <a:p>
          <a:r>
            <a:rPr lang="en-US" sz="1800" dirty="0" err="1" smtClean="0"/>
            <a:t>Doxygen</a:t>
          </a:r>
          <a:r>
            <a:rPr lang="en-US" sz="1800" dirty="0" smtClean="0"/>
            <a:t> &amp;</a:t>
          </a:r>
        </a:p>
        <a:p>
          <a:r>
            <a:rPr lang="en-US" sz="1800" dirty="0" smtClean="0"/>
            <a:t>Source code</a:t>
          </a:r>
          <a:endParaRPr lang="en-US" sz="1800" dirty="0"/>
        </a:p>
      </dgm:t>
    </dgm:pt>
    <dgm:pt modelId="{D085A344-66F1-4A19-8B0D-413E57A2DFB2}" type="parTrans" cxnId="{7AB8287F-11D2-4290-9E7A-53CE36315186}">
      <dgm:prSet/>
      <dgm:spPr/>
      <dgm:t>
        <a:bodyPr/>
        <a:lstStyle/>
        <a:p>
          <a:endParaRPr lang="en-US"/>
        </a:p>
      </dgm:t>
    </dgm:pt>
    <dgm:pt modelId="{9A20E204-B1C8-4867-9497-8B254844B750}" type="sibTrans" cxnId="{7AB8287F-11D2-4290-9E7A-53CE36315186}">
      <dgm:prSet/>
      <dgm:spPr/>
      <dgm:t>
        <a:bodyPr/>
        <a:lstStyle/>
        <a:p>
          <a:endParaRPr lang="en-US"/>
        </a:p>
      </dgm:t>
    </dgm:pt>
    <dgm:pt modelId="{9D12668D-532B-47A0-93BB-455321FA2066}" type="pres">
      <dgm:prSet presAssocID="{799627C1-0FC3-458A-95B0-0616CE9C281D}" presName="arrowDiagram" presStyleCnt="0">
        <dgm:presLayoutVars>
          <dgm:chMax val="5"/>
          <dgm:dir/>
          <dgm:resizeHandles val="exact"/>
        </dgm:presLayoutVars>
      </dgm:prSet>
      <dgm:spPr/>
    </dgm:pt>
    <dgm:pt modelId="{84BCC135-FFBF-4E22-AD4D-1E6DAB4FFFE9}" type="pres">
      <dgm:prSet presAssocID="{799627C1-0FC3-458A-95B0-0616CE9C281D}" presName="arrow" presStyleLbl="bgShp" presStyleIdx="0" presStyleCnt="1"/>
      <dgm:spPr/>
    </dgm:pt>
    <dgm:pt modelId="{224B1F0D-417C-4677-AFDF-A82BED4E399A}" type="pres">
      <dgm:prSet presAssocID="{799627C1-0FC3-458A-95B0-0616CE9C281D}" presName="arrowDiagram2" presStyleCnt="0"/>
      <dgm:spPr/>
    </dgm:pt>
    <dgm:pt modelId="{01A77C91-0698-4E19-92DE-2B7658CD04FB}" type="pres">
      <dgm:prSet presAssocID="{F043D89A-BA33-4336-B1FC-D27A25E5688C}" presName="bullet2a" presStyleLbl="node1" presStyleIdx="0" presStyleCnt="2"/>
      <dgm:spPr/>
    </dgm:pt>
    <dgm:pt modelId="{77156E37-DF1A-458A-89DB-CBF152953B70}" type="pres">
      <dgm:prSet presAssocID="{F043D89A-BA33-4336-B1FC-D27A25E5688C}" presName="textBox2a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BB01B6-6089-409B-BA73-68D2870982ED}" type="pres">
      <dgm:prSet presAssocID="{F2FAA771-4E53-4CC2-9F3E-51F1E448EBBA}" presName="bullet2b" presStyleLbl="node1" presStyleIdx="1" presStyleCnt="2"/>
      <dgm:spPr/>
    </dgm:pt>
    <dgm:pt modelId="{832D81B3-707E-4186-85B2-2340C5FF0B1F}" type="pres">
      <dgm:prSet presAssocID="{F2FAA771-4E53-4CC2-9F3E-51F1E448EBBA}" presName="textBox2b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AB8287F-11D2-4290-9E7A-53CE36315186}" srcId="{799627C1-0FC3-458A-95B0-0616CE9C281D}" destId="{F2FAA771-4E53-4CC2-9F3E-51F1E448EBBA}" srcOrd="1" destOrd="0" parTransId="{D085A344-66F1-4A19-8B0D-413E57A2DFB2}" sibTransId="{9A20E204-B1C8-4867-9497-8B254844B750}"/>
    <dgm:cxn modelId="{24A4E89E-9067-4A32-8B81-5520F02BE126}" type="presOf" srcId="{F043D89A-BA33-4336-B1FC-D27A25E5688C}" destId="{77156E37-DF1A-458A-89DB-CBF152953B70}" srcOrd="0" destOrd="0" presId="urn:microsoft.com/office/officeart/2005/8/layout/arrow2"/>
    <dgm:cxn modelId="{0B59AF16-DF90-4F04-8DB2-E9F738CFDA70}" type="presOf" srcId="{F2FAA771-4E53-4CC2-9F3E-51F1E448EBBA}" destId="{832D81B3-707E-4186-85B2-2340C5FF0B1F}" srcOrd="0" destOrd="0" presId="urn:microsoft.com/office/officeart/2005/8/layout/arrow2"/>
    <dgm:cxn modelId="{C0D96033-4099-41F8-B576-76B3DE7F06B4}" srcId="{799627C1-0FC3-458A-95B0-0616CE9C281D}" destId="{F043D89A-BA33-4336-B1FC-D27A25E5688C}" srcOrd="0" destOrd="0" parTransId="{66CEE21D-EE0B-4B90-8A33-A5F48ECB9C70}" sibTransId="{7B79A15C-6A8A-46FC-BD85-5F062508976C}"/>
    <dgm:cxn modelId="{892F877A-9DDF-4876-8459-ED591F2C8354}" type="presOf" srcId="{799627C1-0FC3-458A-95B0-0616CE9C281D}" destId="{9D12668D-532B-47A0-93BB-455321FA2066}" srcOrd="0" destOrd="0" presId="urn:microsoft.com/office/officeart/2005/8/layout/arrow2"/>
    <dgm:cxn modelId="{3F8D9A60-EF7C-4B1C-9DE4-C04CBCDDE917}" type="presParOf" srcId="{9D12668D-532B-47A0-93BB-455321FA2066}" destId="{84BCC135-FFBF-4E22-AD4D-1E6DAB4FFFE9}" srcOrd="0" destOrd="0" presId="urn:microsoft.com/office/officeart/2005/8/layout/arrow2"/>
    <dgm:cxn modelId="{F2A5691E-2196-4A03-9B3C-8201550B1281}" type="presParOf" srcId="{9D12668D-532B-47A0-93BB-455321FA2066}" destId="{224B1F0D-417C-4677-AFDF-A82BED4E399A}" srcOrd="1" destOrd="0" presId="urn:microsoft.com/office/officeart/2005/8/layout/arrow2"/>
    <dgm:cxn modelId="{BAA65357-8177-4BE2-BA7F-224601226E4C}" type="presParOf" srcId="{224B1F0D-417C-4677-AFDF-A82BED4E399A}" destId="{01A77C91-0698-4E19-92DE-2B7658CD04FB}" srcOrd="0" destOrd="0" presId="urn:microsoft.com/office/officeart/2005/8/layout/arrow2"/>
    <dgm:cxn modelId="{15BF7B86-9C2E-4959-8943-B9ED67B7AEE6}" type="presParOf" srcId="{224B1F0D-417C-4677-AFDF-A82BED4E399A}" destId="{77156E37-DF1A-458A-89DB-CBF152953B70}" srcOrd="1" destOrd="0" presId="urn:microsoft.com/office/officeart/2005/8/layout/arrow2"/>
    <dgm:cxn modelId="{41A09794-9C1F-429C-B83C-A99621AE6332}" type="presParOf" srcId="{224B1F0D-417C-4677-AFDF-A82BED4E399A}" destId="{98BB01B6-6089-409B-BA73-68D2870982ED}" srcOrd="2" destOrd="0" presId="urn:microsoft.com/office/officeart/2005/8/layout/arrow2"/>
    <dgm:cxn modelId="{FD8BDEC4-B75F-44F1-BB59-C0B33261A1B7}" type="presParOf" srcId="{224B1F0D-417C-4677-AFDF-A82BED4E399A}" destId="{832D81B3-707E-4186-85B2-2340C5FF0B1F}" srcOrd="3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87065A0-CE23-4A1B-975F-35D33473AAD0}" type="doc">
      <dgm:prSet loTypeId="urn:microsoft.com/office/officeart/2005/8/layout/hierarchy3" loCatId="hierarchy" qsTypeId="urn:microsoft.com/office/officeart/2005/8/quickstyle/3d5" qsCatId="3D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45BBD1B9-3C9B-47D1-869E-62705FE58354}">
      <dgm:prSet phldrT="[Text]"/>
      <dgm:spPr/>
      <dgm:t>
        <a:bodyPr/>
        <a:lstStyle/>
        <a:p>
          <a:r>
            <a:rPr lang="en-US" altLang="en-US" dirty="0" smtClean="0"/>
            <a:t>Commands</a:t>
          </a:r>
          <a:endParaRPr lang="en-US" dirty="0"/>
        </a:p>
      </dgm:t>
    </dgm:pt>
    <dgm:pt modelId="{8E11BB04-C86A-4D4E-A55B-FEAAEE6704D2}" type="parTrans" cxnId="{D500BD0A-B6D2-49CD-B217-E901724B1C16}">
      <dgm:prSet/>
      <dgm:spPr/>
      <dgm:t>
        <a:bodyPr/>
        <a:lstStyle/>
        <a:p>
          <a:endParaRPr lang="en-US"/>
        </a:p>
      </dgm:t>
    </dgm:pt>
    <dgm:pt modelId="{A100999B-28FE-424B-B4B1-083D638C7965}" type="sibTrans" cxnId="{D500BD0A-B6D2-49CD-B217-E901724B1C16}">
      <dgm:prSet/>
      <dgm:spPr/>
      <dgm:t>
        <a:bodyPr/>
        <a:lstStyle/>
        <a:p>
          <a:endParaRPr lang="en-US"/>
        </a:p>
      </dgm:t>
    </dgm:pt>
    <dgm:pt modelId="{B4BBBF8B-E57F-4341-8B7C-1EEFABC98F01}">
      <dgm:prSet phldrT="[Text]"/>
      <dgm:spPr/>
      <dgm:t>
        <a:bodyPr/>
        <a:lstStyle/>
        <a:p>
          <a:r>
            <a:rPr lang="en-US" b="1" i="0" dirty="0" err="1" smtClean="0"/>
            <a:t>todo</a:t>
          </a:r>
          <a:r>
            <a:rPr lang="en-US" b="1" i="0" dirty="0" smtClean="0"/>
            <a:t> - paragraph describing what is to be done </a:t>
          </a:r>
          <a:endParaRPr lang="en-US" dirty="0"/>
        </a:p>
      </dgm:t>
    </dgm:pt>
    <dgm:pt modelId="{1F2F560F-BC8B-4DB3-85F7-BFB2C7AA81B7}" type="parTrans" cxnId="{20BF1FC3-CCE5-4E8A-9980-8592AA952F74}">
      <dgm:prSet/>
      <dgm:spPr/>
      <dgm:t>
        <a:bodyPr/>
        <a:lstStyle/>
        <a:p>
          <a:endParaRPr lang="en-US"/>
        </a:p>
      </dgm:t>
    </dgm:pt>
    <dgm:pt modelId="{6EEF709E-97B4-48D2-959A-E47334D476A0}" type="sibTrans" cxnId="{20BF1FC3-CCE5-4E8A-9980-8592AA952F74}">
      <dgm:prSet/>
      <dgm:spPr/>
      <dgm:t>
        <a:bodyPr/>
        <a:lstStyle/>
        <a:p>
          <a:endParaRPr lang="en-US"/>
        </a:p>
      </dgm:t>
    </dgm:pt>
    <dgm:pt modelId="{C8741F1A-9576-48FE-9930-A6A137415605}">
      <dgm:prSet phldrT="[Text]"/>
      <dgm:spPr/>
      <dgm:t>
        <a:bodyPr/>
        <a:lstStyle/>
        <a:p>
          <a:r>
            <a:rPr lang="en-US" b="1" i="0" dirty="0" smtClean="0"/>
            <a:t>see - references</a:t>
          </a:r>
          <a:endParaRPr lang="en-US" dirty="0"/>
        </a:p>
      </dgm:t>
    </dgm:pt>
    <dgm:pt modelId="{421E2692-061B-49F9-8EF1-6207498CD969}" type="parTrans" cxnId="{219F4426-FE14-4143-9BAC-46296489443D}">
      <dgm:prSet/>
      <dgm:spPr/>
      <dgm:t>
        <a:bodyPr/>
        <a:lstStyle/>
        <a:p>
          <a:endParaRPr lang="en-US"/>
        </a:p>
      </dgm:t>
    </dgm:pt>
    <dgm:pt modelId="{040A3363-150B-4D88-A2B2-F5A3464BE2E0}" type="sibTrans" cxnId="{219F4426-FE14-4143-9BAC-46296489443D}">
      <dgm:prSet/>
      <dgm:spPr/>
      <dgm:t>
        <a:bodyPr/>
        <a:lstStyle/>
        <a:p>
          <a:endParaRPr lang="en-US"/>
        </a:p>
      </dgm:t>
    </dgm:pt>
    <dgm:pt modelId="{FAFB3694-78E7-464F-874D-7B41C9709ED3}">
      <dgm:prSet phldrT="[Text]"/>
      <dgm:spPr/>
      <dgm:t>
        <a:bodyPr/>
        <a:lstStyle/>
        <a:p>
          <a:r>
            <a:rPr lang="en-US" b="1" i="0" dirty="0" smtClean="0"/>
            <a:t>example - &lt;file-name&gt;</a:t>
          </a:r>
          <a:endParaRPr lang="en-US" dirty="0"/>
        </a:p>
      </dgm:t>
    </dgm:pt>
    <dgm:pt modelId="{6C40F6F0-2FC6-4BA0-AAD6-D7908C01BD90}" type="parTrans" cxnId="{DE37FB4F-35BB-4C23-8CEA-BFB1882BEE55}">
      <dgm:prSet/>
      <dgm:spPr/>
      <dgm:t>
        <a:bodyPr/>
        <a:lstStyle/>
        <a:p>
          <a:endParaRPr lang="en-US"/>
        </a:p>
      </dgm:t>
    </dgm:pt>
    <dgm:pt modelId="{D672D236-7362-461C-A8F0-6CAE08C70A77}" type="sibTrans" cxnId="{DE37FB4F-35BB-4C23-8CEA-BFB1882BEE55}">
      <dgm:prSet/>
      <dgm:spPr/>
      <dgm:t>
        <a:bodyPr/>
        <a:lstStyle/>
        <a:p>
          <a:endParaRPr lang="en-US"/>
        </a:p>
      </dgm:t>
    </dgm:pt>
    <dgm:pt modelId="{C68EF4D2-E968-417D-B521-199D892CDA6D}">
      <dgm:prSet phldrT="[Text]"/>
      <dgm:spPr/>
      <dgm:t>
        <a:bodyPr/>
        <a:lstStyle/>
        <a:p>
          <a:r>
            <a:rPr lang="en-US" b="1" i="0" dirty="0" smtClean="0"/>
            <a:t>bug - description</a:t>
          </a:r>
          <a:endParaRPr lang="en-US" dirty="0"/>
        </a:p>
      </dgm:t>
    </dgm:pt>
    <dgm:pt modelId="{71D5ADDA-FDD8-4C9F-987F-DECA10408A60}" type="parTrans" cxnId="{BA4C527E-59E7-494C-9621-60BF6609FC79}">
      <dgm:prSet/>
      <dgm:spPr/>
      <dgm:t>
        <a:bodyPr/>
        <a:lstStyle/>
        <a:p>
          <a:endParaRPr lang="en-US"/>
        </a:p>
      </dgm:t>
    </dgm:pt>
    <dgm:pt modelId="{54BF5B34-94BB-4186-96C2-1842384F341A}" type="sibTrans" cxnId="{BA4C527E-59E7-494C-9621-60BF6609FC79}">
      <dgm:prSet/>
      <dgm:spPr/>
      <dgm:t>
        <a:bodyPr/>
        <a:lstStyle/>
        <a:p>
          <a:endParaRPr lang="en-US"/>
        </a:p>
      </dgm:t>
    </dgm:pt>
    <dgm:pt modelId="{677E5174-3028-43AA-A11D-DC3C0E03774B}" type="pres">
      <dgm:prSet presAssocID="{587065A0-CE23-4A1B-975F-35D33473AAD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3F5C2761-6EC1-45EF-A450-9E95150CB961}" type="pres">
      <dgm:prSet presAssocID="{45BBD1B9-3C9B-47D1-869E-62705FE58354}" presName="root" presStyleCnt="0"/>
      <dgm:spPr/>
    </dgm:pt>
    <dgm:pt modelId="{84BA603D-152D-416F-B807-6672B0CC4CB4}" type="pres">
      <dgm:prSet presAssocID="{45BBD1B9-3C9B-47D1-869E-62705FE58354}" presName="rootComposite" presStyleCnt="0"/>
      <dgm:spPr/>
    </dgm:pt>
    <dgm:pt modelId="{A0477D5D-295F-487B-84F9-2830FE177583}" type="pres">
      <dgm:prSet presAssocID="{45BBD1B9-3C9B-47D1-869E-62705FE58354}" presName="rootText" presStyleLbl="node1" presStyleIdx="0" presStyleCnt="1" custLinFactX="-100000" custLinFactNeighborX="-126508" custLinFactNeighborY="11662"/>
      <dgm:spPr/>
      <dgm:t>
        <a:bodyPr/>
        <a:lstStyle/>
        <a:p>
          <a:endParaRPr lang="en-US"/>
        </a:p>
      </dgm:t>
    </dgm:pt>
    <dgm:pt modelId="{C93AC3C0-0305-412D-B972-04C5BDC3DDFB}" type="pres">
      <dgm:prSet presAssocID="{45BBD1B9-3C9B-47D1-869E-62705FE58354}" presName="rootConnector" presStyleLbl="node1" presStyleIdx="0" presStyleCnt="1"/>
      <dgm:spPr/>
      <dgm:t>
        <a:bodyPr/>
        <a:lstStyle/>
        <a:p>
          <a:endParaRPr lang="ru-RU"/>
        </a:p>
      </dgm:t>
    </dgm:pt>
    <dgm:pt modelId="{9B49AF7A-9271-4C43-B923-7D11027A5306}" type="pres">
      <dgm:prSet presAssocID="{45BBD1B9-3C9B-47D1-869E-62705FE58354}" presName="childShape" presStyleCnt="0"/>
      <dgm:spPr/>
    </dgm:pt>
    <dgm:pt modelId="{EF876FBD-BCE4-4B96-98F5-9B4EC47F6850}" type="pres">
      <dgm:prSet presAssocID="{1F2F560F-BC8B-4DB3-85F7-BFB2C7AA81B7}" presName="Name13" presStyleLbl="parChTrans1D2" presStyleIdx="0" presStyleCnt="4"/>
      <dgm:spPr/>
      <dgm:t>
        <a:bodyPr/>
        <a:lstStyle/>
        <a:p>
          <a:endParaRPr lang="ru-RU"/>
        </a:p>
      </dgm:t>
    </dgm:pt>
    <dgm:pt modelId="{6B39C9C6-AC0A-483D-9B2E-69812D9CE48A}" type="pres">
      <dgm:prSet presAssocID="{B4BBBF8B-E57F-4341-8B7C-1EEFABC98F01}" presName="childText" presStyleLbl="bgAcc1" presStyleIdx="0" presStyleCnt="4" custLinFactX="-99355" custLinFactNeighborX="-100000" custLinFactNeighborY="27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2B8BCD-8C5D-4038-AA0D-222FB9A5CA06}" type="pres">
      <dgm:prSet presAssocID="{421E2692-061B-49F9-8EF1-6207498CD969}" presName="Name13" presStyleLbl="parChTrans1D2" presStyleIdx="1" presStyleCnt="4"/>
      <dgm:spPr/>
      <dgm:t>
        <a:bodyPr/>
        <a:lstStyle/>
        <a:p>
          <a:endParaRPr lang="ru-RU"/>
        </a:p>
      </dgm:t>
    </dgm:pt>
    <dgm:pt modelId="{671CA08A-1922-4A9F-BBF7-09EB2D4C76F5}" type="pres">
      <dgm:prSet presAssocID="{C8741F1A-9576-48FE-9930-A6A137415605}" presName="childText" presStyleLbl="bgAcc1" presStyleIdx="1" presStyleCnt="4" custLinFactX="-100000" custLinFactNeighborX="-105507" custLinFactNeighborY="-336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93879A-1DB6-4799-96F0-AF97B47B519F}" type="pres">
      <dgm:prSet presAssocID="{6C40F6F0-2FC6-4BA0-AAD6-D7908C01BD90}" presName="Name13" presStyleLbl="parChTrans1D2" presStyleIdx="2" presStyleCnt="4"/>
      <dgm:spPr/>
      <dgm:t>
        <a:bodyPr/>
        <a:lstStyle/>
        <a:p>
          <a:endParaRPr lang="en-US"/>
        </a:p>
      </dgm:t>
    </dgm:pt>
    <dgm:pt modelId="{A1F7E463-C05D-4577-B422-DBAF3E9B16FE}" type="pres">
      <dgm:prSet presAssocID="{FAFB3694-78E7-464F-874D-7B41C9709ED3}" presName="childText" presStyleLbl="bgAcc1" presStyleIdx="2" presStyleCnt="4" custLinFactX="-100000" custLinFactNeighborX="-111659" custLinFactNeighborY="-799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793E48-5824-429D-87CC-4C64BDBE212C}" type="pres">
      <dgm:prSet presAssocID="{71D5ADDA-FDD8-4C9F-987F-DECA10408A60}" presName="Name13" presStyleLbl="parChTrans1D2" presStyleIdx="3" presStyleCnt="4"/>
      <dgm:spPr/>
      <dgm:t>
        <a:bodyPr/>
        <a:lstStyle/>
        <a:p>
          <a:endParaRPr lang="en-US"/>
        </a:p>
      </dgm:t>
    </dgm:pt>
    <dgm:pt modelId="{8B5BDC6A-4939-4930-AC4A-697046A20A2A}" type="pres">
      <dgm:prSet presAssocID="{C68EF4D2-E968-417D-B521-199D892CDA6D}" presName="childText" presStyleLbl="bgAcc1" presStyleIdx="3" presStyleCnt="4" custLinFactX="-100000" custLinFactY="-6489" custLinFactNeighborX="-123963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930FA6E-85D8-497B-97B1-E4DCF3AC070C}" type="presOf" srcId="{71D5ADDA-FDD8-4C9F-987F-DECA10408A60}" destId="{13793E48-5824-429D-87CC-4C64BDBE212C}" srcOrd="0" destOrd="0" presId="urn:microsoft.com/office/officeart/2005/8/layout/hierarchy3"/>
    <dgm:cxn modelId="{ABD5435F-5BFE-415B-83D9-144D950E090D}" type="presOf" srcId="{421E2692-061B-49F9-8EF1-6207498CD969}" destId="{512B8BCD-8C5D-4038-AA0D-222FB9A5CA06}" srcOrd="0" destOrd="0" presId="urn:microsoft.com/office/officeart/2005/8/layout/hierarchy3"/>
    <dgm:cxn modelId="{289039A5-AADB-4A3D-9BF2-2390FCBABDF2}" type="presOf" srcId="{FAFB3694-78E7-464F-874D-7B41C9709ED3}" destId="{A1F7E463-C05D-4577-B422-DBAF3E9B16FE}" srcOrd="0" destOrd="0" presId="urn:microsoft.com/office/officeart/2005/8/layout/hierarchy3"/>
    <dgm:cxn modelId="{00926CF2-89B6-49CF-8ADA-6EED25492F0B}" type="presOf" srcId="{6C40F6F0-2FC6-4BA0-AAD6-D7908C01BD90}" destId="{0093879A-1DB6-4799-96F0-AF97B47B519F}" srcOrd="0" destOrd="0" presId="urn:microsoft.com/office/officeart/2005/8/layout/hierarchy3"/>
    <dgm:cxn modelId="{40F54597-77F0-4524-852F-02745E685BB8}" type="presOf" srcId="{45BBD1B9-3C9B-47D1-869E-62705FE58354}" destId="{C93AC3C0-0305-412D-B972-04C5BDC3DDFB}" srcOrd="1" destOrd="0" presId="urn:microsoft.com/office/officeart/2005/8/layout/hierarchy3"/>
    <dgm:cxn modelId="{219F4426-FE14-4143-9BAC-46296489443D}" srcId="{45BBD1B9-3C9B-47D1-869E-62705FE58354}" destId="{C8741F1A-9576-48FE-9930-A6A137415605}" srcOrd="1" destOrd="0" parTransId="{421E2692-061B-49F9-8EF1-6207498CD969}" sibTransId="{040A3363-150B-4D88-A2B2-F5A3464BE2E0}"/>
    <dgm:cxn modelId="{CA6CBCCD-930C-4A11-904A-35B82015FF17}" type="presOf" srcId="{587065A0-CE23-4A1B-975F-35D33473AAD0}" destId="{677E5174-3028-43AA-A11D-DC3C0E03774B}" srcOrd="0" destOrd="0" presId="urn:microsoft.com/office/officeart/2005/8/layout/hierarchy3"/>
    <dgm:cxn modelId="{BA4C527E-59E7-494C-9621-60BF6609FC79}" srcId="{45BBD1B9-3C9B-47D1-869E-62705FE58354}" destId="{C68EF4D2-E968-417D-B521-199D892CDA6D}" srcOrd="3" destOrd="0" parTransId="{71D5ADDA-FDD8-4C9F-987F-DECA10408A60}" sibTransId="{54BF5B34-94BB-4186-96C2-1842384F341A}"/>
    <dgm:cxn modelId="{231079B7-4281-4746-9EDB-A61D3B1EF7C7}" type="presOf" srcId="{1F2F560F-BC8B-4DB3-85F7-BFB2C7AA81B7}" destId="{EF876FBD-BCE4-4B96-98F5-9B4EC47F6850}" srcOrd="0" destOrd="0" presId="urn:microsoft.com/office/officeart/2005/8/layout/hierarchy3"/>
    <dgm:cxn modelId="{4508BE98-A84F-4C8A-846D-BF830B7774DB}" type="presOf" srcId="{B4BBBF8B-E57F-4341-8B7C-1EEFABC98F01}" destId="{6B39C9C6-AC0A-483D-9B2E-69812D9CE48A}" srcOrd="0" destOrd="0" presId="urn:microsoft.com/office/officeart/2005/8/layout/hierarchy3"/>
    <dgm:cxn modelId="{99A455F9-49A2-4A32-9387-957FED95FFC5}" type="presOf" srcId="{45BBD1B9-3C9B-47D1-869E-62705FE58354}" destId="{A0477D5D-295F-487B-84F9-2830FE177583}" srcOrd="0" destOrd="0" presId="urn:microsoft.com/office/officeart/2005/8/layout/hierarchy3"/>
    <dgm:cxn modelId="{7BBAE0F6-1D20-43C2-BE5E-02C451CAF289}" type="presOf" srcId="{C68EF4D2-E968-417D-B521-199D892CDA6D}" destId="{8B5BDC6A-4939-4930-AC4A-697046A20A2A}" srcOrd="0" destOrd="0" presId="urn:microsoft.com/office/officeart/2005/8/layout/hierarchy3"/>
    <dgm:cxn modelId="{D500BD0A-B6D2-49CD-B217-E901724B1C16}" srcId="{587065A0-CE23-4A1B-975F-35D33473AAD0}" destId="{45BBD1B9-3C9B-47D1-869E-62705FE58354}" srcOrd="0" destOrd="0" parTransId="{8E11BB04-C86A-4D4E-A55B-FEAAEE6704D2}" sibTransId="{A100999B-28FE-424B-B4B1-083D638C7965}"/>
    <dgm:cxn modelId="{20BF1FC3-CCE5-4E8A-9980-8592AA952F74}" srcId="{45BBD1B9-3C9B-47D1-869E-62705FE58354}" destId="{B4BBBF8B-E57F-4341-8B7C-1EEFABC98F01}" srcOrd="0" destOrd="0" parTransId="{1F2F560F-BC8B-4DB3-85F7-BFB2C7AA81B7}" sibTransId="{6EEF709E-97B4-48D2-959A-E47334D476A0}"/>
    <dgm:cxn modelId="{163AFA8D-DE76-40CB-B526-1045D2CA41A6}" type="presOf" srcId="{C8741F1A-9576-48FE-9930-A6A137415605}" destId="{671CA08A-1922-4A9F-BBF7-09EB2D4C76F5}" srcOrd="0" destOrd="0" presId="urn:microsoft.com/office/officeart/2005/8/layout/hierarchy3"/>
    <dgm:cxn modelId="{DE37FB4F-35BB-4C23-8CEA-BFB1882BEE55}" srcId="{45BBD1B9-3C9B-47D1-869E-62705FE58354}" destId="{FAFB3694-78E7-464F-874D-7B41C9709ED3}" srcOrd="2" destOrd="0" parTransId="{6C40F6F0-2FC6-4BA0-AAD6-D7908C01BD90}" sibTransId="{D672D236-7362-461C-A8F0-6CAE08C70A77}"/>
    <dgm:cxn modelId="{CBFD7C04-6086-48A2-AD4B-E620C7171799}" type="presParOf" srcId="{677E5174-3028-43AA-A11D-DC3C0E03774B}" destId="{3F5C2761-6EC1-45EF-A450-9E95150CB961}" srcOrd="0" destOrd="0" presId="urn:microsoft.com/office/officeart/2005/8/layout/hierarchy3"/>
    <dgm:cxn modelId="{815A71A0-861E-478B-8ECE-0AAC0C3B5A33}" type="presParOf" srcId="{3F5C2761-6EC1-45EF-A450-9E95150CB961}" destId="{84BA603D-152D-416F-B807-6672B0CC4CB4}" srcOrd="0" destOrd="0" presId="urn:microsoft.com/office/officeart/2005/8/layout/hierarchy3"/>
    <dgm:cxn modelId="{EEE6ED2B-526A-42B3-B962-D7EA7FB34550}" type="presParOf" srcId="{84BA603D-152D-416F-B807-6672B0CC4CB4}" destId="{A0477D5D-295F-487B-84F9-2830FE177583}" srcOrd="0" destOrd="0" presId="urn:microsoft.com/office/officeart/2005/8/layout/hierarchy3"/>
    <dgm:cxn modelId="{CE342C9D-1D13-4985-84A0-E24D727CEFA4}" type="presParOf" srcId="{84BA603D-152D-416F-B807-6672B0CC4CB4}" destId="{C93AC3C0-0305-412D-B972-04C5BDC3DDFB}" srcOrd="1" destOrd="0" presId="urn:microsoft.com/office/officeart/2005/8/layout/hierarchy3"/>
    <dgm:cxn modelId="{5FE1A779-CB4F-4D1D-8EE6-030DDAA5E594}" type="presParOf" srcId="{3F5C2761-6EC1-45EF-A450-9E95150CB961}" destId="{9B49AF7A-9271-4C43-B923-7D11027A5306}" srcOrd="1" destOrd="0" presId="urn:microsoft.com/office/officeart/2005/8/layout/hierarchy3"/>
    <dgm:cxn modelId="{6142338A-4776-4C52-B791-C6068F5CA38F}" type="presParOf" srcId="{9B49AF7A-9271-4C43-B923-7D11027A5306}" destId="{EF876FBD-BCE4-4B96-98F5-9B4EC47F6850}" srcOrd="0" destOrd="0" presId="urn:microsoft.com/office/officeart/2005/8/layout/hierarchy3"/>
    <dgm:cxn modelId="{462A137B-D9BC-400F-A881-FAA4DFAFB42D}" type="presParOf" srcId="{9B49AF7A-9271-4C43-B923-7D11027A5306}" destId="{6B39C9C6-AC0A-483D-9B2E-69812D9CE48A}" srcOrd="1" destOrd="0" presId="urn:microsoft.com/office/officeart/2005/8/layout/hierarchy3"/>
    <dgm:cxn modelId="{85A0DFFA-7319-42A4-B831-9D35922AB103}" type="presParOf" srcId="{9B49AF7A-9271-4C43-B923-7D11027A5306}" destId="{512B8BCD-8C5D-4038-AA0D-222FB9A5CA06}" srcOrd="2" destOrd="0" presId="urn:microsoft.com/office/officeart/2005/8/layout/hierarchy3"/>
    <dgm:cxn modelId="{0B86FD40-4CA4-4A07-B7ED-846DA5BBA84D}" type="presParOf" srcId="{9B49AF7A-9271-4C43-B923-7D11027A5306}" destId="{671CA08A-1922-4A9F-BBF7-09EB2D4C76F5}" srcOrd="3" destOrd="0" presId="urn:microsoft.com/office/officeart/2005/8/layout/hierarchy3"/>
    <dgm:cxn modelId="{F450D3E8-3647-48F7-9BCB-C07AD043E467}" type="presParOf" srcId="{9B49AF7A-9271-4C43-B923-7D11027A5306}" destId="{0093879A-1DB6-4799-96F0-AF97B47B519F}" srcOrd="4" destOrd="0" presId="urn:microsoft.com/office/officeart/2005/8/layout/hierarchy3"/>
    <dgm:cxn modelId="{08E31D12-EE71-4D59-B6A3-24E23FB9ADA1}" type="presParOf" srcId="{9B49AF7A-9271-4C43-B923-7D11027A5306}" destId="{A1F7E463-C05D-4577-B422-DBAF3E9B16FE}" srcOrd="5" destOrd="0" presId="urn:microsoft.com/office/officeart/2005/8/layout/hierarchy3"/>
    <dgm:cxn modelId="{2F30339A-CC62-4573-9601-210B7CB7D94C}" type="presParOf" srcId="{9B49AF7A-9271-4C43-B923-7D11027A5306}" destId="{13793E48-5824-429D-87CC-4C64BDBE212C}" srcOrd="6" destOrd="0" presId="urn:microsoft.com/office/officeart/2005/8/layout/hierarchy3"/>
    <dgm:cxn modelId="{9D346816-A5E4-498D-B96C-6E81D87DABDE}" type="presParOf" srcId="{9B49AF7A-9271-4C43-B923-7D11027A5306}" destId="{8B5BDC6A-4939-4930-AC4A-697046A20A2A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87E58F-97B4-4858-843A-7F33DA96A6D5}">
      <dsp:nvSpPr>
        <dsp:cNvPr id="0" name=""/>
        <dsp:cNvSpPr/>
      </dsp:nvSpPr>
      <dsp:spPr>
        <a:xfrm>
          <a:off x="0" y="3442394"/>
          <a:ext cx="8534400" cy="1129605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Generate  </a:t>
          </a:r>
          <a:r>
            <a:rPr lang="en-US" sz="2700" b="1" i="1" kern="1200" dirty="0" smtClean="0"/>
            <a:t>up to date </a:t>
          </a:r>
          <a:r>
            <a:rPr lang="en-US" sz="2700" kern="1200" dirty="0" smtClean="0"/>
            <a:t>User Guide</a:t>
          </a:r>
          <a:endParaRPr lang="en-US" sz="2700" kern="1200" dirty="0"/>
        </a:p>
      </dsp:txBody>
      <dsp:txXfrm>
        <a:off x="0" y="3442394"/>
        <a:ext cx="8534400" cy="1129605"/>
      </dsp:txXfrm>
    </dsp:sp>
    <dsp:sp modelId="{32319322-1F93-496F-9EFF-7BE3A8F7F615}">
      <dsp:nvSpPr>
        <dsp:cNvPr id="0" name=""/>
        <dsp:cNvSpPr/>
      </dsp:nvSpPr>
      <dsp:spPr>
        <a:xfrm rot="10800000">
          <a:off x="0" y="1721197"/>
          <a:ext cx="8534400" cy="1737333"/>
        </a:xfrm>
        <a:prstGeom prst="upArrowCallout">
          <a:avLst/>
        </a:prstGeom>
        <a:solidFill>
          <a:schemeClr val="accent1">
            <a:shade val="80000"/>
            <a:hueOff val="-217332"/>
            <a:satOff val="5755"/>
            <a:lumOff val="13962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Update </a:t>
          </a:r>
          <a:r>
            <a:rPr lang="en-US" sz="2700" b="1" i="1" kern="1200" dirty="0" smtClean="0"/>
            <a:t>links</a:t>
          </a:r>
          <a:r>
            <a:rPr lang="en-US" sz="2700" kern="1200" dirty="0" smtClean="0"/>
            <a:t> in User Guide to CPSS API</a:t>
          </a:r>
          <a:endParaRPr lang="en-US" sz="2700" kern="1200" dirty="0"/>
        </a:p>
      </dsp:txBody>
      <dsp:txXfrm rot="10800000">
        <a:off x="0" y="1721197"/>
        <a:ext cx="8534400" cy="1128867"/>
      </dsp:txXfrm>
    </dsp:sp>
    <dsp:sp modelId="{0A0C1461-C6A3-45E2-AA71-112BC2E8E481}">
      <dsp:nvSpPr>
        <dsp:cNvPr id="0" name=""/>
        <dsp:cNvSpPr/>
      </dsp:nvSpPr>
      <dsp:spPr>
        <a:xfrm rot="10800000">
          <a:off x="0" y="808"/>
          <a:ext cx="8534400" cy="1737333"/>
        </a:xfrm>
        <a:prstGeom prst="upArrowCallout">
          <a:avLst/>
        </a:prstGeom>
        <a:solidFill>
          <a:schemeClr val="accent1">
            <a:shade val="80000"/>
            <a:hueOff val="-434664"/>
            <a:satOff val="11511"/>
            <a:lumOff val="2792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Change </a:t>
          </a:r>
          <a:r>
            <a:rPr lang="en-US" sz="2700" b="1" i="1" kern="1200" dirty="0" smtClean="0"/>
            <a:t>documentation commands </a:t>
          </a:r>
          <a:r>
            <a:rPr lang="en-US" sz="2700" kern="1200" dirty="0" smtClean="0"/>
            <a:t>in source code</a:t>
          </a:r>
          <a:endParaRPr lang="en-US" sz="2700" kern="1200" dirty="0"/>
        </a:p>
      </dsp:txBody>
      <dsp:txXfrm rot="10800000">
        <a:off x="0" y="808"/>
        <a:ext cx="8534400" cy="11288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588F2-06BC-4D64-BAB4-37DC7D98960E}">
      <dsp:nvSpPr>
        <dsp:cNvPr id="0" name=""/>
        <dsp:cNvSpPr/>
      </dsp:nvSpPr>
      <dsp:spPr>
        <a:xfrm>
          <a:off x="931833" y="1805"/>
          <a:ext cx="1515070" cy="6060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Function</a:t>
          </a:r>
          <a:endParaRPr lang="en-US" sz="1200" kern="1200" dirty="0"/>
        </a:p>
      </dsp:txBody>
      <dsp:txXfrm>
        <a:off x="1234847" y="1805"/>
        <a:ext cx="909042" cy="606028"/>
      </dsp:txXfrm>
    </dsp:sp>
    <dsp:sp modelId="{38DF72C3-EBD4-41E8-820B-32643E3C7244}">
      <dsp:nvSpPr>
        <dsp:cNvPr id="0" name=""/>
        <dsp:cNvSpPr/>
      </dsp:nvSpPr>
      <dsp:spPr>
        <a:xfrm>
          <a:off x="2249945" y="53318"/>
          <a:ext cx="1257508" cy="5030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[]|</a:t>
          </a:r>
          <a:r>
            <a:rPr lang="en-US" sz="2100" kern="1200" dirty="0" err="1" smtClean="0"/>
            <a:t>fn</a:t>
          </a:r>
          <a:endParaRPr lang="en-US" sz="2100" kern="1200" dirty="0"/>
        </a:p>
      </dsp:txBody>
      <dsp:txXfrm>
        <a:off x="2501447" y="53318"/>
        <a:ext cx="754505" cy="503003"/>
      </dsp:txXfrm>
    </dsp:sp>
    <dsp:sp modelId="{5DC44616-4BD9-40B2-B502-0EDAC1BCD795}">
      <dsp:nvSpPr>
        <dsp:cNvPr id="0" name=""/>
        <dsp:cNvSpPr/>
      </dsp:nvSpPr>
      <dsp:spPr>
        <a:xfrm>
          <a:off x="931833" y="692677"/>
          <a:ext cx="1515070" cy="6060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i="0" u="none" kern="1200" dirty="0" smtClean="0"/>
            <a:t>(c), Copyright</a:t>
          </a:r>
          <a:endParaRPr lang="en-US" sz="1200" kern="1200" dirty="0"/>
        </a:p>
      </dsp:txBody>
      <dsp:txXfrm>
        <a:off x="1234847" y="692677"/>
        <a:ext cx="909042" cy="606028"/>
      </dsp:txXfrm>
    </dsp:sp>
    <dsp:sp modelId="{36CFA1CF-B306-4422-BB56-A7D48B0E34AB}">
      <dsp:nvSpPr>
        <dsp:cNvPr id="0" name=""/>
        <dsp:cNvSpPr/>
      </dsp:nvSpPr>
      <dsp:spPr>
        <a:xfrm>
          <a:off x="2249945" y="744190"/>
          <a:ext cx="2539676" cy="5030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0" i="0" u="none" kern="1200" dirty="0" smtClean="0"/>
            <a:t>copyright</a:t>
          </a:r>
          <a:endParaRPr lang="en-US" sz="2100" kern="1200" dirty="0"/>
        </a:p>
      </dsp:txBody>
      <dsp:txXfrm>
        <a:off x="2501447" y="744190"/>
        <a:ext cx="2036673" cy="503003"/>
      </dsp:txXfrm>
    </dsp:sp>
    <dsp:sp modelId="{93BCA8D5-1012-4868-8A3F-AD7A2ED57C0B}">
      <dsp:nvSpPr>
        <dsp:cNvPr id="0" name=""/>
        <dsp:cNvSpPr/>
      </dsp:nvSpPr>
      <dsp:spPr>
        <a:xfrm>
          <a:off x="931833" y="1383549"/>
          <a:ext cx="1943410" cy="6060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u="none" kern="1200" dirty="0" err="1" smtClean="0"/>
            <a:t>File_XXX.h</a:t>
          </a:r>
          <a:endParaRPr lang="en-US" sz="900" kern="1200" dirty="0"/>
        </a:p>
      </dsp:txBody>
      <dsp:txXfrm>
        <a:off x="1234847" y="1383549"/>
        <a:ext cx="1337382" cy="606028"/>
      </dsp:txXfrm>
    </dsp:sp>
    <dsp:sp modelId="{BE256035-7569-414C-BAF2-8C80545D1FE7}">
      <dsp:nvSpPr>
        <dsp:cNvPr id="0" name=""/>
        <dsp:cNvSpPr/>
      </dsp:nvSpPr>
      <dsp:spPr>
        <a:xfrm>
          <a:off x="2678285" y="1435062"/>
          <a:ext cx="1172915" cy="5030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0" i="0" u="none" kern="1200" dirty="0" smtClean="0"/>
            <a:t>file</a:t>
          </a:r>
          <a:endParaRPr lang="en-US" sz="2100" kern="1200" dirty="0"/>
        </a:p>
      </dsp:txBody>
      <dsp:txXfrm>
        <a:off x="2929787" y="1435062"/>
        <a:ext cx="669912" cy="503003"/>
      </dsp:txXfrm>
    </dsp:sp>
    <dsp:sp modelId="{363B7CBF-9D6C-4739-B086-89446FB9757F}">
      <dsp:nvSpPr>
        <dsp:cNvPr id="0" name=""/>
        <dsp:cNvSpPr/>
      </dsp:nvSpPr>
      <dsp:spPr>
        <a:xfrm>
          <a:off x="931833" y="2074421"/>
          <a:ext cx="1943410" cy="6060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5715" rIns="0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u="none" kern="1200" dirty="0" err="1" smtClean="0"/>
            <a:t>typedef</a:t>
          </a:r>
          <a:r>
            <a:rPr lang="en-US" sz="900" b="0" i="0" u="none" kern="1200" dirty="0" smtClean="0"/>
            <a:t>: </a:t>
          </a:r>
          <a:r>
            <a:rPr lang="en-US" sz="900" b="0" i="0" u="none" kern="1200" dirty="0" err="1" smtClean="0"/>
            <a:t>enum</a:t>
          </a:r>
          <a:endParaRPr lang="en-US" sz="700" kern="1200" dirty="0"/>
        </a:p>
      </dsp:txBody>
      <dsp:txXfrm>
        <a:off x="1234847" y="2074421"/>
        <a:ext cx="1337382" cy="606028"/>
      </dsp:txXfrm>
    </dsp:sp>
    <dsp:sp modelId="{977C5170-A2BA-4357-A359-47D9762A102F}">
      <dsp:nvSpPr>
        <dsp:cNvPr id="0" name=""/>
        <dsp:cNvSpPr/>
      </dsp:nvSpPr>
      <dsp:spPr>
        <a:xfrm>
          <a:off x="2678285" y="2125934"/>
          <a:ext cx="2485880" cy="5030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0" i="0" u="none" kern="1200" dirty="0" err="1" smtClean="0"/>
            <a:t>enum</a:t>
          </a:r>
          <a:endParaRPr lang="en-US" sz="2100" kern="1200" dirty="0"/>
        </a:p>
      </dsp:txBody>
      <dsp:txXfrm>
        <a:off x="2929787" y="2125934"/>
        <a:ext cx="1982877" cy="503003"/>
      </dsp:txXfrm>
    </dsp:sp>
    <dsp:sp modelId="{8B81BA6C-EF27-48AD-800B-89D3B161EFE0}">
      <dsp:nvSpPr>
        <dsp:cNvPr id="0" name=""/>
        <dsp:cNvSpPr/>
      </dsp:nvSpPr>
      <dsp:spPr>
        <a:xfrm>
          <a:off x="931833" y="2765294"/>
          <a:ext cx="1515070" cy="6060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i="0" u="none" kern="1200" dirty="0" err="1" smtClean="0"/>
            <a:t>typedef</a:t>
          </a:r>
          <a:r>
            <a:rPr lang="en-US" sz="1900" b="0" i="0" u="none" kern="1200" dirty="0" smtClean="0"/>
            <a:t>: </a:t>
          </a:r>
          <a:r>
            <a:rPr lang="en-US" sz="1900" b="0" i="0" u="none" kern="1200" dirty="0" err="1" smtClean="0"/>
            <a:t>struct</a:t>
          </a:r>
          <a:endParaRPr lang="en-US" sz="1900" kern="1200" dirty="0"/>
        </a:p>
      </dsp:txBody>
      <dsp:txXfrm>
        <a:off x="1234847" y="2765294"/>
        <a:ext cx="909042" cy="606028"/>
      </dsp:txXfrm>
    </dsp:sp>
    <dsp:sp modelId="{FDFCE067-0D66-4BD8-8DEB-028FABD06BBC}">
      <dsp:nvSpPr>
        <dsp:cNvPr id="0" name=""/>
        <dsp:cNvSpPr/>
      </dsp:nvSpPr>
      <dsp:spPr>
        <a:xfrm>
          <a:off x="2249945" y="2816806"/>
          <a:ext cx="1257508" cy="5030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0" i="0" u="none" kern="1200" dirty="0" err="1" smtClean="0"/>
            <a:t>struct</a:t>
          </a:r>
          <a:endParaRPr lang="en-US" sz="2100" kern="1200" dirty="0"/>
        </a:p>
      </dsp:txBody>
      <dsp:txXfrm>
        <a:off x="2501447" y="2816806"/>
        <a:ext cx="754505" cy="503003"/>
      </dsp:txXfrm>
    </dsp:sp>
    <dsp:sp modelId="{966D1B31-97B8-42B7-950D-2C37D4745C63}">
      <dsp:nvSpPr>
        <dsp:cNvPr id="0" name=""/>
        <dsp:cNvSpPr/>
      </dsp:nvSpPr>
      <dsp:spPr>
        <a:xfrm>
          <a:off x="931833" y="3456166"/>
          <a:ext cx="1515070" cy="6060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12065" rIns="0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i="0" u="none" kern="1200" dirty="0" err="1" smtClean="0"/>
            <a:t>typedef</a:t>
          </a:r>
          <a:r>
            <a:rPr lang="en-US" sz="1900" b="0" i="0" u="none" kern="1200" dirty="0" smtClean="0"/>
            <a:t>: </a:t>
          </a:r>
          <a:r>
            <a:rPr lang="en-US" sz="1900" b="1" i="0" u="none" kern="1200" dirty="0" smtClean="0"/>
            <a:t>union</a:t>
          </a:r>
          <a:endParaRPr lang="en-US" sz="1900" kern="1200" dirty="0"/>
        </a:p>
      </dsp:txBody>
      <dsp:txXfrm>
        <a:off x="1234847" y="3456166"/>
        <a:ext cx="909042" cy="606028"/>
      </dsp:txXfrm>
    </dsp:sp>
    <dsp:sp modelId="{D726DACB-8207-45A8-9F3B-300BB32D997D}">
      <dsp:nvSpPr>
        <dsp:cNvPr id="0" name=""/>
        <dsp:cNvSpPr/>
      </dsp:nvSpPr>
      <dsp:spPr>
        <a:xfrm>
          <a:off x="2249945" y="3507678"/>
          <a:ext cx="1257508" cy="5030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u="none" kern="1200" dirty="0" smtClean="0"/>
            <a:t>union</a:t>
          </a:r>
          <a:endParaRPr lang="en-US" sz="2100" kern="1200" dirty="0"/>
        </a:p>
      </dsp:txBody>
      <dsp:txXfrm>
        <a:off x="2501447" y="3507678"/>
        <a:ext cx="754505" cy="5030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588F2-06BC-4D64-BAB4-37DC7D98960E}">
      <dsp:nvSpPr>
        <dsp:cNvPr id="0" name=""/>
        <dsp:cNvSpPr/>
      </dsp:nvSpPr>
      <dsp:spPr>
        <a:xfrm>
          <a:off x="1947416" y="1746"/>
          <a:ext cx="1294804" cy="51792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i="0" u="none" kern="1200" dirty="0" smtClean="0"/>
            <a:t>DESCRIPTION:</a:t>
          </a:r>
          <a:endParaRPr lang="en-US" sz="1000" kern="1200" dirty="0"/>
        </a:p>
      </dsp:txBody>
      <dsp:txXfrm>
        <a:off x="2206377" y="1746"/>
        <a:ext cx="776883" cy="517921"/>
      </dsp:txXfrm>
    </dsp:sp>
    <dsp:sp modelId="{38DF72C3-EBD4-41E8-820B-32643E3C7244}">
      <dsp:nvSpPr>
        <dsp:cNvPr id="0" name=""/>
        <dsp:cNvSpPr/>
      </dsp:nvSpPr>
      <dsp:spPr>
        <a:xfrm>
          <a:off x="3073896" y="45769"/>
          <a:ext cx="1074687" cy="42987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i="0" u="none" kern="1200" dirty="0" smtClean="0"/>
            <a:t>brief</a:t>
          </a:r>
          <a:endParaRPr lang="en-US" sz="1000" kern="1200" dirty="0"/>
        </a:p>
      </dsp:txBody>
      <dsp:txXfrm>
        <a:off x="3288834" y="45769"/>
        <a:ext cx="644812" cy="429875"/>
      </dsp:txXfrm>
    </dsp:sp>
    <dsp:sp modelId="{22A93F65-E6BE-4A8B-9BC1-C97C4F9156D4}">
      <dsp:nvSpPr>
        <dsp:cNvPr id="0" name=""/>
        <dsp:cNvSpPr/>
      </dsp:nvSpPr>
      <dsp:spPr>
        <a:xfrm>
          <a:off x="1947416" y="592177"/>
          <a:ext cx="1294804" cy="51792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A</a:t>
          </a:r>
          <a:r>
            <a:rPr lang="en-US" sz="800" b="0" i="0" u="none" kern="1200" dirty="0" smtClean="0"/>
            <a:t>PPLICABLE DEVICES:</a:t>
          </a:r>
          <a:endParaRPr lang="en-US" sz="800" kern="1200" dirty="0"/>
        </a:p>
      </dsp:txBody>
      <dsp:txXfrm>
        <a:off x="2206377" y="592177"/>
        <a:ext cx="776883" cy="517921"/>
      </dsp:txXfrm>
    </dsp:sp>
    <dsp:sp modelId="{8B0EE8D3-7574-464E-8749-3C73E7F01E17}">
      <dsp:nvSpPr>
        <dsp:cNvPr id="0" name=""/>
        <dsp:cNvSpPr/>
      </dsp:nvSpPr>
      <dsp:spPr>
        <a:xfrm>
          <a:off x="3073896" y="636200"/>
          <a:ext cx="1074687" cy="42987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b="1" i="0" u="none" kern="1200" dirty="0" smtClean="0"/>
            <a:t>warning</a:t>
          </a:r>
          <a:r>
            <a:rPr lang="en-US" sz="800" b="0" i="1" u="none" kern="1200" dirty="0" smtClean="0"/>
            <a:t> APPLICABLE DEVICES:</a:t>
          </a:r>
          <a:endParaRPr lang="en-US" sz="800" kern="1200" dirty="0"/>
        </a:p>
      </dsp:txBody>
      <dsp:txXfrm>
        <a:off x="3288834" y="636200"/>
        <a:ext cx="644812" cy="429875"/>
      </dsp:txXfrm>
    </dsp:sp>
    <dsp:sp modelId="{0FB1E233-3246-4E89-9C3A-AAA5851397F8}">
      <dsp:nvSpPr>
        <dsp:cNvPr id="0" name=""/>
        <dsp:cNvSpPr/>
      </dsp:nvSpPr>
      <dsp:spPr>
        <a:xfrm>
          <a:off x="1947416" y="1182608"/>
          <a:ext cx="1294804" cy="51792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NOT A</a:t>
          </a:r>
          <a:r>
            <a:rPr lang="en-US" sz="800" b="0" i="0" u="none" kern="1200" dirty="0" smtClean="0"/>
            <a:t>PPLICABLE DEVICES:</a:t>
          </a:r>
          <a:endParaRPr lang="en-US" sz="800" kern="1200" dirty="0"/>
        </a:p>
      </dsp:txBody>
      <dsp:txXfrm>
        <a:off x="2206377" y="1182608"/>
        <a:ext cx="776883" cy="517921"/>
      </dsp:txXfrm>
    </dsp:sp>
    <dsp:sp modelId="{D6DF96E7-9570-4B82-A121-DDD9D6294887}">
      <dsp:nvSpPr>
        <dsp:cNvPr id="0" name=""/>
        <dsp:cNvSpPr/>
      </dsp:nvSpPr>
      <dsp:spPr>
        <a:xfrm>
          <a:off x="3073896" y="1226631"/>
          <a:ext cx="1074687" cy="42987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b="1" i="0" u="none" kern="1200" dirty="0" smtClean="0"/>
            <a:t>warning</a:t>
          </a:r>
          <a:r>
            <a:rPr lang="en-US" sz="800" b="0" i="1" u="none" kern="1200" dirty="0" smtClean="0"/>
            <a:t> NOT APPLICABLE DEVICES:</a:t>
          </a:r>
          <a:endParaRPr lang="en-US" sz="800" kern="1200" dirty="0"/>
        </a:p>
      </dsp:txBody>
      <dsp:txXfrm>
        <a:off x="3288834" y="1226631"/>
        <a:ext cx="644812" cy="429875"/>
      </dsp:txXfrm>
    </dsp:sp>
    <dsp:sp modelId="{B0D7D186-8F64-4717-9E70-31948682069E}">
      <dsp:nvSpPr>
        <dsp:cNvPr id="0" name=""/>
        <dsp:cNvSpPr/>
      </dsp:nvSpPr>
      <dsp:spPr>
        <a:xfrm>
          <a:off x="1947416" y="1773039"/>
          <a:ext cx="1294804" cy="51792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i="0" u="none" kern="1200" dirty="0" smtClean="0"/>
            <a:t>IN</a:t>
          </a:r>
          <a:endParaRPr lang="en-US" sz="1000" kern="1200" dirty="0"/>
        </a:p>
      </dsp:txBody>
      <dsp:txXfrm>
        <a:off x="2206377" y="1773039"/>
        <a:ext cx="776883" cy="517921"/>
      </dsp:txXfrm>
    </dsp:sp>
    <dsp:sp modelId="{1D98579E-92A8-4514-BB90-DC3F40F80CB6}">
      <dsp:nvSpPr>
        <dsp:cNvPr id="0" name=""/>
        <dsp:cNvSpPr/>
      </dsp:nvSpPr>
      <dsp:spPr>
        <a:xfrm>
          <a:off x="3073896" y="1817062"/>
          <a:ext cx="1074687" cy="42987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i="0" u="none" kern="1200" dirty="0" err="1" smtClean="0"/>
            <a:t>param</a:t>
          </a:r>
          <a:r>
            <a:rPr lang="en-US" sz="1000" b="0" i="0" u="none" kern="1200" dirty="0" smtClean="0"/>
            <a:t>[in]</a:t>
          </a:r>
          <a:endParaRPr lang="en-US" sz="1000" kern="1200" dirty="0"/>
        </a:p>
      </dsp:txBody>
      <dsp:txXfrm>
        <a:off x="3288834" y="1817062"/>
        <a:ext cx="644812" cy="429875"/>
      </dsp:txXfrm>
    </dsp:sp>
    <dsp:sp modelId="{88E4CD29-725D-4AD2-8BD9-CCE02CCF7C20}">
      <dsp:nvSpPr>
        <dsp:cNvPr id="0" name=""/>
        <dsp:cNvSpPr/>
      </dsp:nvSpPr>
      <dsp:spPr>
        <a:xfrm>
          <a:off x="1947416" y="2363469"/>
          <a:ext cx="1294804" cy="51792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OUT</a:t>
          </a:r>
          <a:endParaRPr lang="en-US" sz="1000" kern="1200" dirty="0"/>
        </a:p>
      </dsp:txBody>
      <dsp:txXfrm>
        <a:off x="2206377" y="2363469"/>
        <a:ext cx="776883" cy="517921"/>
      </dsp:txXfrm>
    </dsp:sp>
    <dsp:sp modelId="{645CC39F-B00D-40D9-AA76-4B49E45B739C}">
      <dsp:nvSpPr>
        <dsp:cNvPr id="0" name=""/>
        <dsp:cNvSpPr/>
      </dsp:nvSpPr>
      <dsp:spPr>
        <a:xfrm>
          <a:off x="3073896" y="2407493"/>
          <a:ext cx="1074687" cy="42987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i="0" u="none" kern="1200" dirty="0" err="1" smtClean="0"/>
            <a:t>param</a:t>
          </a:r>
          <a:r>
            <a:rPr lang="en-US" sz="1000" b="0" i="0" u="none" kern="1200" dirty="0" smtClean="0"/>
            <a:t>[out]</a:t>
          </a:r>
          <a:endParaRPr lang="en-US" sz="1000" kern="1200" dirty="0"/>
        </a:p>
      </dsp:txBody>
      <dsp:txXfrm>
        <a:off x="3288834" y="2407493"/>
        <a:ext cx="644812" cy="429875"/>
      </dsp:txXfrm>
    </dsp:sp>
    <dsp:sp modelId="{E057D727-AB1C-4AC6-9F01-FA7325F0726E}">
      <dsp:nvSpPr>
        <dsp:cNvPr id="0" name=""/>
        <dsp:cNvSpPr/>
      </dsp:nvSpPr>
      <dsp:spPr>
        <a:xfrm>
          <a:off x="1947416" y="2953900"/>
          <a:ext cx="1294804" cy="51792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0" i="1" u="none" kern="1200" dirty="0" smtClean="0"/>
            <a:t>RETURNS:</a:t>
          </a:r>
          <a:endParaRPr lang="en-US" sz="1000" kern="1200" dirty="0"/>
        </a:p>
      </dsp:txBody>
      <dsp:txXfrm>
        <a:off x="2206377" y="2953900"/>
        <a:ext cx="776883" cy="517921"/>
      </dsp:txXfrm>
    </dsp:sp>
    <dsp:sp modelId="{223B0902-20E0-46E0-A302-7432D9CDF7D9}">
      <dsp:nvSpPr>
        <dsp:cNvPr id="0" name=""/>
        <dsp:cNvSpPr/>
      </dsp:nvSpPr>
      <dsp:spPr>
        <a:xfrm>
          <a:off x="3073896" y="2997924"/>
          <a:ext cx="1074687" cy="42987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i="0" u="none" kern="1200" dirty="0" err="1" smtClean="0"/>
            <a:t>Retval</a:t>
          </a:r>
          <a:endParaRPr lang="en-US" sz="1000" kern="1200" dirty="0"/>
        </a:p>
      </dsp:txBody>
      <dsp:txXfrm>
        <a:off x="3288834" y="2997924"/>
        <a:ext cx="644812" cy="429875"/>
      </dsp:txXfrm>
    </dsp:sp>
    <dsp:sp modelId="{5254B87A-9217-4299-8328-A217B39FCD5A}">
      <dsp:nvSpPr>
        <dsp:cNvPr id="0" name=""/>
        <dsp:cNvSpPr/>
      </dsp:nvSpPr>
      <dsp:spPr>
        <a:xfrm>
          <a:off x="1947416" y="3544331"/>
          <a:ext cx="1294804" cy="51792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smtClean="0"/>
            <a:t>COMMENTS:</a:t>
          </a:r>
          <a:endParaRPr lang="en-US" sz="1000" b="1" kern="1200" dirty="0"/>
        </a:p>
      </dsp:txBody>
      <dsp:txXfrm>
        <a:off x="2206377" y="3544331"/>
        <a:ext cx="776883" cy="517921"/>
      </dsp:txXfrm>
    </dsp:sp>
    <dsp:sp modelId="{B7CB29BA-ADFA-4042-915C-9E2032117815}">
      <dsp:nvSpPr>
        <dsp:cNvPr id="0" name=""/>
        <dsp:cNvSpPr/>
      </dsp:nvSpPr>
      <dsp:spPr>
        <a:xfrm>
          <a:off x="3073896" y="3588355"/>
          <a:ext cx="1074687" cy="42987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/>
            <a:t>note</a:t>
          </a:r>
          <a:endParaRPr lang="en-US" sz="1000" b="1" kern="1200" dirty="0"/>
        </a:p>
      </dsp:txBody>
      <dsp:txXfrm>
        <a:off x="3288834" y="3588355"/>
        <a:ext cx="644812" cy="4298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FD6330-F3E1-45F4-96FE-5A77A3688B9C}">
      <dsp:nvSpPr>
        <dsp:cNvPr id="0" name=""/>
        <dsp:cNvSpPr/>
      </dsp:nvSpPr>
      <dsp:spPr>
        <a:xfrm>
          <a:off x="935251" y="1114450"/>
          <a:ext cx="6638552" cy="6130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4682"/>
              </a:lnTo>
              <a:lnTo>
                <a:pt x="6638552" y="444682"/>
              </a:lnTo>
              <a:lnTo>
                <a:pt x="6638552" y="613017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A28585-0B8D-4426-B3E0-CE2C61E84629}">
      <dsp:nvSpPr>
        <dsp:cNvPr id="0" name=""/>
        <dsp:cNvSpPr/>
      </dsp:nvSpPr>
      <dsp:spPr>
        <a:xfrm>
          <a:off x="935251" y="1114450"/>
          <a:ext cx="4417649" cy="6130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4682"/>
              </a:lnTo>
              <a:lnTo>
                <a:pt x="4417649" y="444682"/>
              </a:lnTo>
              <a:lnTo>
                <a:pt x="4417649" y="613017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2ABB12-2A5F-49F7-B4D0-E4577CBDCF64}">
      <dsp:nvSpPr>
        <dsp:cNvPr id="0" name=""/>
        <dsp:cNvSpPr/>
      </dsp:nvSpPr>
      <dsp:spPr>
        <a:xfrm>
          <a:off x="935251" y="1114450"/>
          <a:ext cx="2196747" cy="6130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4682"/>
              </a:lnTo>
              <a:lnTo>
                <a:pt x="2196747" y="444682"/>
              </a:lnTo>
              <a:lnTo>
                <a:pt x="2196747" y="613017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8006CD-2870-4F8C-BC3B-B943648F8662}">
      <dsp:nvSpPr>
        <dsp:cNvPr id="0" name=""/>
        <dsp:cNvSpPr/>
      </dsp:nvSpPr>
      <dsp:spPr>
        <a:xfrm>
          <a:off x="865376" y="2881327"/>
          <a:ext cx="91440" cy="52847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28473"/>
              </a:lnTo>
            </a:path>
          </a:pathLst>
        </a:custGeom>
        <a:noFill/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10BEF9-1CD4-4818-80A6-0A6D29C9630C}">
      <dsp:nvSpPr>
        <dsp:cNvPr id="0" name=""/>
        <dsp:cNvSpPr/>
      </dsp:nvSpPr>
      <dsp:spPr>
        <a:xfrm>
          <a:off x="865376" y="1114450"/>
          <a:ext cx="91440" cy="613017"/>
        </a:xfrm>
        <a:custGeom>
          <a:avLst/>
          <a:gdLst/>
          <a:ahLst/>
          <a:cxnLst/>
          <a:rect l="0" t="0" r="0" b="0"/>
          <a:pathLst>
            <a:path>
              <a:moveTo>
                <a:pt x="69875" y="0"/>
              </a:moveTo>
              <a:lnTo>
                <a:pt x="69875" y="444682"/>
              </a:lnTo>
              <a:lnTo>
                <a:pt x="45720" y="444682"/>
              </a:lnTo>
              <a:lnTo>
                <a:pt x="45720" y="613017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EF71BD-E434-4218-B5EA-AD7EA4A70F82}">
      <dsp:nvSpPr>
        <dsp:cNvPr id="0" name=""/>
        <dsp:cNvSpPr/>
      </dsp:nvSpPr>
      <dsp:spPr>
        <a:xfrm>
          <a:off x="26700" y="-39409"/>
          <a:ext cx="1817102" cy="115385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82D7B63-2BB4-474C-9D73-D5B55C6DDA78}">
      <dsp:nvSpPr>
        <dsp:cNvPr id="0" name=""/>
        <dsp:cNvSpPr/>
      </dsp:nvSpPr>
      <dsp:spPr>
        <a:xfrm>
          <a:off x="228600" y="152395"/>
          <a:ext cx="1817102" cy="11538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Change </a:t>
          </a:r>
          <a:r>
            <a:rPr lang="en-US" sz="1900" b="1" i="1" kern="1200" dirty="0" smtClean="0"/>
            <a:t>commands </a:t>
          </a:r>
          <a:r>
            <a:rPr lang="en-US" sz="1900" kern="1200" dirty="0" smtClean="0"/>
            <a:t>in source code</a:t>
          </a:r>
          <a:endParaRPr lang="en-US" sz="1900" kern="1200" dirty="0"/>
        </a:p>
      </dsp:txBody>
      <dsp:txXfrm>
        <a:off x="262395" y="186190"/>
        <a:ext cx="1749512" cy="1086269"/>
      </dsp:txXfrm>
    </dsp:sp>
    <dsp:sp modelId="{FC2D68D8-80EA-4DF9-94E7-44CAC1C5220D}">
      <dsp:nvSpPr>
        <dsp:cNvPr id="0" name=""/>
        <dsp:cNvSpPr/>
      </dsp:nvSpPr>
      <dsp:spPr>
        <a:xfrm>
          <a:off x="2544" y="1727467"/>
          <a:ext cx="1817102" cy="115385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500CEA9-B51E-47A5-89E0-B365A27F1337}">
      <dsp:nvSpPr>
        <dsp:cNvPr id="0" name=""/>
        <dsp:cNvSpPr/>
      </dsp:nvSpPr>
      <dsp:spPr>
        <a:xfrm>
          <a:off x="204445" y="1919272"/>
          <a:ext cx="1817102" cy="11538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Transform User Guide to Markdown</a:t>
          </a:r>
          <a:endParaRPr lang="en-US" sz="1900" kern="1200" dirty="0"/>
        </a:p>
      </dsp:txBody>
      <dsp:txXfrm>
        <a:off x="238240" y="1953067"/>
        <a:ext cx="1749512" cy="1086269"/>
      </dsp:txXfrm>
    </dsp:sp>
    <dsp:sp modelId="{752991AA-49A1-4AD1-8E5F-73578B9367E0}">
      <dsp:nvSpPr>
        <dsp:cNvPr id="0" name=""/>
        <dsp:cNvSpPr/>
      </dsp:nvSpPr>
      <dsp:spPr>
        <a:xfrm>
          <a:off x="2544" y="3409801"/>
          <a:ext cx="1817102" cy="11538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2961BBF-3FA8-4697-A33E-AE8083A564A1}">
      <dsp:nvSpPr>
        <dsp:cNvPr id="0" name=""/>
        <dsp:cNvSpPr/>
      </dsp:nvSpPr>
      <dsp:spPr>
        <a:xfrm>
          <a:off x="204445" y="3601606"/>
          <a:ext cx="1817102" cy="11538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Generate  </a:t>
          </a:r>
          <a:r>
            <a:rPr lang="en-US" sz="1900" b="1" i="1" kern="1200" dirty="0" smtClean="0"/>
            <a:t>up to date </a:t>
          </a:r>
          <a:r>
            <a:rPr lang="en-US" sz="1900" kern="1200" dirty="0" smtClean="0"/>
            <a:t>User Guide</a:t>
          </a:r>
          <a:endParaRPr lang="en-US" sz="1900" kern="1200" dirty="0"/>
        </a:p>
      </dsp:txBody>
      <dsp:txXfrm>
        <a:off x="238240" y="3635401"/>
        <a:ext cx="1749512" cy="1086269"/>
      </dsp:txXfrm>
    </dsp:sp>
    <dsp:sp modelId="{C58C909C-E450-42A5-8B18-1A5EF4C996FB}">
      <dsp:nvSpPr>
        <dsp:cNvPr id="0" name=""/>
        <dsp:cNvSpPr/>
      </dsp:nvSpPr>
      <dsp:spPr>
        <a:xfrm>
          <a:off x="2223447" y="1727467"/>
          <a:ext cx="1817102" cy="115385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BEA72AA-56F6-4085-840B-867C86D1352A}">
      <dsp:nvSpPr>
        <dsp:cNvPr id="0" name=""/>
        <dsp:cNvSpPr/>
      </dsp:nvSpPr>
      <dsp:spPr>
        <a:xfrm>
          <a:off x="2425347" y="1919272"/>
          <a:ext cx="1817102" cy="11538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Creating Main LUA Wrapper XML</a:t>
          </a:r>
          <a:endParaRPr lang="en-US" sz="1900" kern="1200" dirty="0"/>
        </a:p>
      </dsp:txBody>
      <dsp:txXfrm>
        <a:off x="2459142" y="1953067"/>
        <a:ext cx="1749512" cy="1086269"/>
      </dsp:txXfrm>
    </dsp:sp>
    <dsp:sp modelId="{825C19CC-C7D3-401E-960A-AB7B081F7535}">
      <dsp:nvSpPr>
        <dsp:cNvPr id="0" name=""/>
        <dsp:cNvSpPr/>
      </dsp:nvSpPr>
      <dsp:spPr>
        <a:xfrm>
          <a:off x="4444350" y="1727467"/>
          <a:ext cx="1817102" cy="115385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EEA2F95-9E5D-453B-932E-28BF2A0F54AD}">
      <dsp:nvSpPr>
        <dsp:cNvPr id="0" name=""/>
        <dsp:cNvSpPr/>
      </dsp:nvSpPr>
      <dsp:spPr>
        <a:xfrm>
          <a:off x="4646250" y="1919272"/>
          <a:ext cx="1817102" cy="11538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Compare with old releases</a:t>
          </a:r>
          <a:endParaRPr lang="en-US" sz="1900" kern="1200" dirty="0"/>
        </a:p>
      </dsp:txBody>
      <dsp:txXfrm>
        <a:off x="4680045" y="1953067"/>
        <a:ext cx="1749512" cy="1086269"/>
      </dsp:txXfrm>
    </dsp:sp>
    <dsp:sp modelId="{3E1F3211-FA24-4BDE-BD5C-E6A2297A659D}">
      <dsp:nvSpPr>
        <dsp:cNvPr id="0" name=""/>
        <dsp:cNvSpPr/>
      </dsp:nvSpPr>
      <dsp:spPr>
        <a:xfrm>
          <a:off x="6665252" y="1727467"/>
          <a:ext cx="1817102" cy="115385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0483AC4-7AE3-4660-AACC-A5013A41B8E6}">
      <dsp:nvSpPr>
        <dsp:cNvPr id="0" name=""/>
        <dsp:cNvSpPr/>
      </dsp:nvSpPr>
      <dsp:spPr>
        <a:xfrm>
          <a:off x="6867152" y="1919272"/>
          <a:ext cx="1817102" cy="11538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Code clean up CS verification</a:t>
          </a:r>
          <a:endParaRPr lang="en-US" sz="1900" kern="1200" dirty="0"/>
        </a:p>
      </dsp:txBody>
      <dsp:txXfrm>
        <a:off x="6900947" y="1953067"/>
        <a:ext cx="1749512" cy="108626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BCC135-FFBF-4E22-AD4D-1E6DAB4FFFE9}">
      <dsp:nvSpPr>
        <dsp:cNvPr id="0" name=""/>
        <dsp:cNvSpPr/>
      </dsp:nvSpPr>
      <dsp:spPr>
        <a:xfrm>
          <a:off x="0" y="126999"/>
          <a:ext cx="6096000" cy="3810000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A77C91-0698-4E19-92DE-2B7658CD04FB}">
      <dsp:nvSpPr>
        <dsp:cNvPr id="0" name=""/>
        <dsp:cNvSpPr/>
      </dsp:nvSpPr>
      <dsp:spPr>
        <a:xfrm>
          <a:off x="1417320" y="2203449"/>
          <a:ext cx="213360" cy="2133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156E37-DF1A-458A-89DB-CBF152953B70}">
      <dsp:nvSpPr>
        <dsp:cNvPr id="0" name=""/>
        <dsp:cNvSpPr/>
      </dsp:nvSpPr>
      <dsp:spPr>
        <a:xfrm>
          <a:off x="1524000" y="2310129"/>
          <a:ext cx="1981200" cy="16268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055" tIns="0" rIns="0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User Guide text</a:t>
          </a:r>
          <a:endParaRPr lang="en-US" sz="1800" kern="1200" dirty="0"/>
        </a:p>
      </dsp:txBody>
      <dsp:txXfrm>
        <a:off x="1524000" y="2310129"/>
        <a:ext cx="1981200" cy="1626870"/>
      </dsp:txXfrm>
    </dsp:sp>
    <dsp:sp modelId="{98BB01B6-6089-409B-BA73-68D2870982ED}">
      <dsp:nvSpPr>
        <dsp:cNvPr id="0" name=""/>
        <dsp:cNvSpPr/>
      </dsp:nvSpPr>
      <dsp:spPr>
        <a:xfrm>
          <a:off x="3383280" y="1231899"/>
          <a:ext cx="365760" cy="3657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2D81B3-707E-4186-85B2-2340C5FF0B1F}">
      <dsp:nvSpPr>
        <dsp:cNvPr id="0" name=""/>
        <dsp:cNvSpPr/>
      </dsp:nvSpPr>
      <dsp:spPr>
        <a:xfrm>
          <a:off x="3566160" y="1414779"/>
          <a:ext cx="1981200" cy="2522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809" tIns="0" rIns="0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Doxygen</a:t>
          </a:r>
          <a:r>
            <a:rPr lang="en-US" sz="1800" kern="1200" dirty="0" smtClean="0"/>
            <a:t> &amp;</a:t>
          </a: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Source code</a:t>
          </a:r>
          <a:endParaRPr lang="en-US" sz="1800" kern="1200" dirty="0"/>
        </a:p>
      </dsp:txBody>
      <dsp:txXfrm>
        <a:off x="3566160" y="1414779"/>
        <a:ext cx="1981200" cy="252222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477D5D-295F-487B-84F9-2830FE177583}">
      <dsp:nvSpPr>
        <dsp:cNvPr id="0" name=""/>
        <dsp:cNvSpPr/>
      </dsp:nvSpPr>
      <dsp:spPr>
        <a:xfrm>
          <a:off x="0" y="91990"/>
          <a:ext cx="1548258" cy="774129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100" kern="1200" dirty="0" smtClean="0"/>
            <a:t>Commands</a:t>
          </a:r>
          <a:endParaRPr lang="en-US" sz="2100" kern="1200" dirty="0"/>
        </a:p>
      </dsp:txBody>
      <dsp:txXfrm>
        <a:off x="22673" y="114663"/>
        <a:ext cx="1502912" cy="728783"/>
      </dsp:txXfrm>
    </dsp:sp>
    <dsp:sp modelId="{EF876FBD-BCE4-4B96-98F5-9B4EC47F6850}">
      <dsp:nvSpPr>
        <dsp:cNvPr id="0" name=""/>
        <dsp:cNvSpPr/>
      </dsp:nvSpPr>
      <dsp:spPr>
        <a:xfrm>
          <a:off x="154825" y="866119"/>
          <a:ext cx="759571" cy="5115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1544"/>
              </a:lnTo>
              <a:lnTo>
                <a:pt x="759571" y="511544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39C9C6-AC0A-483D-9B2E-69812D9CE48A}">
      <dsp:nvSpPr>
        <dsp:cNvPr id="0" name=""/>
        <dsp:cNvSpPr/>
      </dsp:nvSpPr>
      <dsp:spPr>
        <a:xfrm>
          <a:off x="914396" y="990600"/>
          <a:ext cx="1238607" cy="77412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5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i="0" kern="1200" dirty="0" err="1" smtClean="0"/>
            <a:t>todo</a:t>
          </a:r>
          <a:r>
            <a:rPr lang="en-US" sz="1100" b="1" i="0" kern="1200" dirty="0" smtClean="0"/>
            <a:t> - paragraph describing what is to be done </a:t>
          </a:r>
          <a:endParaRPr lang="en-US" sz="1100" kern="1200" dirty="0"/>
        </a:p>
      </dsp:txBody>
      <dsp:txXfrm>
        <a:off x="937069" y="1013273"/>
        <a:ext cx="1193261" cy="728783"/>
      </dsp:txXfrm>
    </dsp:sp>
    <dsp:sp modelId="{512B8BCD-8C5D-4038-AA0D-222FB9A5CA06}">
      <dsp:nvSpPr>
        <dsp:cNvPr id="0" name=""/>
        <dsp:cNvSpPr/>
      </dsp:nvSpPr>
      <dsp:spPr>
        <a:xfrm>
          <a:off x="154825" y="866119"/>
          <a:ext cx="683371" cy="11973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97346"/>
              </a:lnTo>
              <a:lnTo>
                <a:pt x="683371" y="1197346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1CA08A-1922-4A9F-BBF7-09EB2D4C76F5}">
      <dsp:nvSpPr>
        <dsp:cNvPr id="0" name=""/>
        <dsp:cNvSpPr/>
      </dsp:nvSpPr>
      <dsp:spPr>
        <a:xfrm>
          <a:off x="838197" y="1676401"/>
          <a:ext cx="1238607" cy="77412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shade val="50000"/>
              <a:hueOff val="0"/>
              <a:satOff val="0"/>
              <a:lumOff val="35070"/>
              <a:alphaOff val="0"/>
            </a:schemeClr>
          </a:solidFill>
          <a:prstDash val="solid"/>
        </a:ln>
        <a:effectLst/>
        <a:sp3d z="-4005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i="0" kern="1200" dirty="0" smtClean="0"/>
            <a:t>see - references</a:t>
          </a:r>
          <a:endParaRPr lang="en-US" sz="1100" kern="1200" dirty="0"/>
        </a:p>
      </dsp:txBody>
      <dsp:txXfrm>
        <a:off x="860870" y="1699074"/>
        <a:ext cx="1193261" cy="728783"/>
      </dsp:txXfrm>
    </dsp:sp>
    <dsp:sp modelId="{0093879A-1DB6-4799-96F0-AF97B47B519F}">
      <dsp:nvSpPr>
        <dsp:cNvPr id="0" name=""/>
        <dsp:cNvSpPr/>
      </dsp:nvSpPr>
      <dsp:spPr>
        <a:xfrm>
          <a:off x="154825" y="866119"/>
          <a:ext cx="607172" cy="18069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6942"/>
              </a:lnTo>
              <a:lnTo>
                <a:pt x="607172" y="1806942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F7E463-C05D-4577-B422-DBAF3E9B16FE}">
      <dsp:nvSpPr>
        <dsp:cNvPr id="0" name=""/>
        <dsp:cNvSpPr/>
      </dsp:nvSpPr>
      <dsp:spPr>
        <a:xfrm>
          <a:off x="761998" y="2285997"/>
          <a:ext cx="1238607" cy="77412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shade val="50000"/>
              <a:hueOff val="0"/>
              <a:satOff val="0"/>
              <a:lumOff val="70141"/>
              <a:alphaOff val="0"/>
            </a:schemeClr>
          </a:solidFill>
          <a:prstDash val="solid"/>
        </a:ln>
        <a:effectLst/>
        <a:sp3d z="-4005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i="0" kern="1200" dirty="0" smtClean="0"/>
            <a:t>example - &lt;file-name&gt;</a:t>
          </a:r>
          <a:endParaRPr lang="en-US" sz="1100" kern="1200" dirty="0"/>
        </a:p>
      </dsp:txBody>
      <dsp:txXfrm>
        <a:off x="784671" y="2308670"/>
        <a:ext cx="1193261" cy="728783"/>
      </dsp:txXfrm>
    </dsp:sp>
    <dsp:sp modelId="{13793E48-5824-429D-87CC-4C64BDBE212C}">
      <dsp:nvSpPr>
        <dsp:cNvPr id="0" name=""/>
        <dsp:cNvSpPr/>
      </dsp:nvSpPr>
      <dsp:spPr>
        <a:xfrm>
          <a:off x="154825" y="866119"/>
          <a:ext cx="454774" cy="25689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8940"/>
              </a:lnTo>
              <a:lnTo>
                <a:pt x="454774" y="2568940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5BDC6A-4939-4930-AC4A-697046A20A2A}">
      <dsp:nvSpPr>
        <dsp:cNvPr id="0" name=""/>
        <dsp:cNvSpPr/>
      </dsp:nvSpPr>
      <dsp:spPr>
        <a:xfrm>
          <a:off x="609600" y="3047996"/>
          <a:ext cx="1238607" cy="77412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shade val="50000"/>
              <a:hueOff val="0"/>
              <a:satOff val="0"/>
              <a:lumOff val="35070"/>
              <a:alphaOff val="0"/>
            </a:schemeClr>
          </a:solidFill>
          <a:prstDash val="solid"/>
        </a:ln>
        <a:effectLst/>
        <a:sp3d z="-4005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i="0" kern="1200" dirty="0" smtClean="0"/>
            <a:t>bug - description</a:t>
          </a:r>
          <a:endParaRPr lang="en-US" sz="1100" kern="1200" dirty="0"/>
        </a:p>
      </dsp:txBody>
      <dsp:txXfrm>
        <a:off x="632273" y="3070669"/>
        <a:ext cx="1193261" cy="7287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611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515D27A-6383-4526-84EB-F9699689F9C1}" type="datetimeFigureOut">
              <a:rPr lang="en-US"/>
              <a:pPr>
                <a:defRPr/>
              </a:pPr>
              <a:t>9/24/2017</a:t>
            </a:fld>
            <a:endParaRPr lang="en-US"/>
          </a:p>
        </p:txBody>
      </p:sp>
      <p:sp>
        <p:nvSpPr>
          <p:cNvPr id="5611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611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B14063D-4EDE-4CFA-A56F-1D594207DC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38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AADD097-A23E-4EB7-8C4D-05415ED6A102}" type="datetimeFigureOut">
              <a:rPr lang="en-US"/>
              <a:pPr>
                <a:defRPr/>
              </a:pPr>
              <a:t>9/24/2017</a:t>
            </a:fld>
            <a:endParaRPr lang="en-US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52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952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52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2CA95E9-D90B-497D-A070-514C0ED4EF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0876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41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50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10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3"/>
          <p:cNvSpPr>
            <a:spLocks noChangeShapeType="1"/>
          </p:cNvSpPr>
          <p:nvPr/>
        </p:nvSpPr>
        <p:spPr bwMode="auto">
          <a:xfrm flipV="1">
            <a:off x="731838" y="3886200"/>
            <a:ext cx="8412162" cy="0"/>
          </a:xfrm>
          <a:prstGeom prst="line">
            <a:avLst/>
          </a:prstGeom>
          <a:noFill/>
          <a:ln w="6350">
            <a:solidFill>
              <a:srgbClr val="F15D2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ext Box 18"/>
          <p:cNvSpPr txBox="1">
            <a:spLocks noChangeArrowheads="1"/>
          </p:cNvSpPr>
          <p:nvPr/>
        </p:nvSpPr>
        <p:spPr bwMode="auto">
          <a:xfrm>
            <a:off x="609600" y="6477000"/>
            <a:ext cx="5410200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l">
              <a:spcBef>
                <a:spcPct val="50000"/>
              </a:spcBef>
              <a:defRPr/>
            </a:pPr>
            <a:r>
              <a:rPr lang="en-US" sz="800" smtClean="0">
                <a:solidFill>
                  <a:schemeClr val="tx2"/>
                </a:solidFill>
              </a:rPr>
              <a:t>Marvell Confidential © 2008</a:t>
            </a:r>
          </a:p>
        </p:txBody>
      </p:sp>
      <p:grpSp>
        <p:nvGrpSpPr>
          <p:cNvPr id="6" name="Group 19"/>
          <p:cNvGrpSpPr>
            <a:grpSpLocks/>
          </p:cNvGrpSpPr>
          <p:nvPr/>
        </p:nvGrpSpPr>
        <p:grpSpPr bwMode="auto">
          <a:xfrm>
            <a:off x="7702550" y="6072188"/>
            <a:ext cx="1138238" cy="579437"/>
            <a:chOff x="525" y="561"/>
            <a:chExt cx="1522" cy="775"/>
          </a:xfrm>
        </p:grpSpPr>
        <p:sp>
          <p:nvSpPr>
            <p:cNvPr id="7" name="Freeform 20"/>
            <p:cNvSpPr>
              <a:spLocks noEditPoints="1"/>
            </p:cNvSpPr>
            <p:nvPr userDrawn="1"/>
          </p:nvSpPr>
          <p:spPr bwMode="auto">
            <a:xfrm>
              <a:off x="1631" y="885"/>
              <a:ext cx="307" cy="61"/>
            </a:xfrm>
            <a:custGeom>
              <a:avLst/>
              <a:gdLst>
                <a:gd name="T0" fmla="*/ 0 w 307"/>
                <a:gd name="T1" fmla="*/ 61 h 61"/>
                <a:gd name="T2" fmla="*/ 307 w 307"/>
                <a:gd name="T3" fmla="*/ 61 h 61"/>
                <a:gd name="T4" fmla="*/ 307 w 307"/>
                <a:gd name="T5" fmla="*/ 0 h 61"/>
                <a:gd name="T6" fmla="*/ 0 w 307"/>
                <a:gd name="T7" fmla="*/ 0 h 61"/>
                <a:gd name="T8" fmla="*/ 0 w 307"/>
                <a:gd name="T9" fmla="*/ 61 h 61"/>
                <a:gd name="T10" fmla="*/ 16 w 307"/>
                <a:gd name="T11" fmla="*/ 16 h 61"/>
                <a:gd name="T12" fmla="*/ 290 w 307"/>
                <a:gd name="T13" fmla="*/ 16 h 61"/>
                <a:gd name="T14" fmla="*/ 290 w 307"/>
                <a:gd name="T15" fmla="*/ 45 h 61"/>
                <a:gd name="T16" fmla="*/ 16 w 307"/>
                <a:gd name="T17" fmla="*/ 45 h 61"/>
                <a:gd name="T18" fmla="*/ 16 w 307"/>
                <a:gd name="T19" fmla="*/ 16 h 6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61">
                  <a:moveTo>
                    <a:pt x="0" y="61"/>
                  </a:moveTo>
                  <a:lnTo>
                    <a:pt x="307" y="61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61"/>
                  </a:lnTo>
                  <a:close/>
                  <a:moveTo>
                    <a:pt x="16" y="16"/>
                  </a:moveTo>
                  <a:lnTo>
                    <a:pt x="290" y="16"/>
                  </a:lnTo>
                  <a:lnTo>
                    <a:pt x="290" y="45"/>
                  </a:lnTo>
                  <a:lnTo>
                    <a:pt x="16" y="45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1"/>
            <p:cNvSpPr>
              <a:spLocks noEditPoints="1"/>
            </p:cNvSpPr>
            <p:nvPr userDrawn="1"/>
          </p:nvSpPr>
          <p:spPr bwMode="auto">
            <a:xfrm>
              <a:off x="1631" y="960"/>
              <a:ext cx="307" cy="62"/>
            </a:xfrm>
            <a:custGeom>
              <a:avLst/>
              <a:gdLst>
                <a:gd name="T0" fmla="*/ 0 w 307"/>
                <a:gd name="T1" fmla="*/ 62 h 62"/>
                <a:gd name="T2" fmla="*/ 307 w 307"/>
                <a:gd name="T3" fmla="*/ 62 h 62"/>
                <a:gd name="T4" fmla="*/ 307 w 307"/>
                <a:gd name="T5" fmla="*/ 0 h 62"/>
                <a:gd name="T6" fmla="*/ 0 w 307"/>
                <a:gd name="T7" fmla="*/ 0 h 62"/>
                <a:gd name="T8" fmla="*/ 0 w 307"/>
                <a:gd name="T9" fmla="*/ 62 h 62"/>
                <a:gd name="T10" fmla="*/ 16 w 307"/>
                <a:gd name="T11" fmla="*/ 17 h 62"/>
                <a:gd name="T12" fmla="*/ 290 w 307"/>
                <a:gd name="T13" fmla="*/ 17 h 62"/>
                <a:gd name="T14" fmla="*/ 290 w 307"/>
                <a:gd name="T15" fmla="*/ 43 h 62"/>
                <a:gd name="T16" fmla="*/ 16 w 307"/>
                <a:gd name="T17" fmla="*/ 43 h 62"/>
                <a:gd name="T18" fmla="*/ 16 w 307"/>
                <a:gd name="T19" fmla="*/ 17 h 6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62">
                  <a:moveTo>
                    <a:pt x="0" y="62"/>
                  </a:moveTo>
                  <a:lnTo>
                    <a:pt x="307" y="62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62"/>
                  </a:lnTo>
                  <a:close/>
                  <a:moveTo>
                    <a:pt x="16" y="17"/>
                  </a:moveTo>
                  <a:lnTo>
                    <a:pt x="290" y="17"/>
                  </a:lnTo>
                  <a:lnTo>
                    <a:pt x="290" y="43"/>
                  </a:lnTo>
                  <a:lnTo>
                    <a:pt x="16" y="43"/>
                  </a:lnTo>
                  <a:lnTo>
                    <a:pt x="16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2"/>
            <p:cNvSpPr>
              <a:spLocks noEditPoints="1"/>
            </p:cNvSpPr>
            <p:nvPr userDrawn="1"/>
          </p:nvSpPr>
          <p:spPr bwMode="auto">
            <a:xfrm>
              <a:off x="1631" y="1036"/>
              <a:ext cx="307" cy="59"/>
            </a:xfrm>
            <a:custGeom>
              <a:avLst/>
              <a:gdLst>
                <a:gd name="T0" fmla="*/ 0 w 307"/>
                <a:gd name="T1" fmla="*/ 59 h 59"/>
                <a:gd name="T2" fmla="*/ 307 w 307"/>
                <a:gd name="T3" fmla="*/ 59 h 59"/>
                <a:gd name="T4" fmla="*/ 307 w 307"/>
                <a:gd name="T5" fmla="*/ 0 h 59"/>
                <a:gd name="T6" fmla="*/ 0 w 307"/>
                <a:gd name="T7" fmla="*/ 0 h 59"/>
                <a:gd name="T8" fmla="*/ 0 w 307"/>
                <a:gd name="T9" fmla="*/ 59 h 59"/>
                <a:gd name="T10" fmla="*/ 16 w 307"/>
                <a:gd name="T11" fmla="*/ 16 h 59"/>
                <a:gd name="T12" fmla="*/ 290 w 307"/>
                <a:gd name="T13" fmla="*/ 16 h 59"/>
                <a:gd name="T14" fmla="*/ 290 w 307"/>
                <a:gd name="T15" fmla="*/ 42 h 59"/>
                <a:gd name="T16" fmla="*/ 16 w 307"/>
                <a:gd name="T17" fmla="*/ 42 h 59"/>
                <a:gd name="T18" fmla="*/ 16 w 307"/>
                <a:gd name="T19" fmla="*/ 16 h 5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59">
                  <a:moveTo>
                    <a:pt x="0" y="59"/>
                  </a:moveTo>
                  <a:lnTo>
                    <a:pt x="307" y="59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59"/>
                  </a:lnTo>
                  <a:close/>
                  <a:moveTo>
                    <a:pt x="16" y="16"/>
                  </a:moveTo>
                  <a:lnTo>
                    <a:pt x="290" y="16"/>
                  </a:lnTo>
                  <a:lnTo>
                    <a:pt x="290" y="42"/>
                  </a:lnTo>
                  <a:lnTo>
                    <a:pt x="16" y="42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3"/>
            <p:cNvSpPr>
              <a:spLocks noEditPoints="1"/>
            </p:cNvSpPr>
            <p:nvPr userDrawn="1"/>
          </p:nvSpPr>
          <p:spPr bwMode="auto">
            <a:xfrm>
              <a:off x="525" y="561"/>
              <a:ext cx="1413" cy="553"/>
            </a:xfrm>
            <a:custGeom>
              <a:avLst/>
              <a:gdLst>
                <a:gd name="T0" fmla="*/ 1106 w 1413"/>
                <a:gd name="T1" fmla="*/ 0 h 553"/>
                <a:gd name="T2" fmla="*/ 1106 w 1413"/>
                <a:gd name="T3" fmla="*/ 0 h 553"/>
                <a:gd name="T4" fmla="*/ 863 w 1413"/>
                <a:gd name="T5" fmla="*/ 243 h 553"/>
                <a:gd name="T6" fmla="*/ 863 w 1413"/>
                <a:gd name="T7" fmla="*/ 0 h 553"/>
                <a:gd name="T8" fmla="*/ 553 w 1413"/>
                <a:gd name="T9" fmla="*/ 0 h 553"/>
                <a:gd name="T10" fmla="*/ 553 w 1413"/>
                <a:gd name="T11" fmla="*/ 0 h 553"/>
                <a:gd name="T12" fmla="*/ 0 w 1413"/>
                <a:gd name="T13" fmla="*/ 553 h 553"/>
                <a:gd name="T14" fmla="*/ 310 w 1413"/>
                <a:gd name="T15" fmla="*/ 553 h 553"/>
                <a:gd name="T16" fmla="*/ 553 w 1413"/>
                <a:gd name="T17" fmla="*/ 307 h 553"/>
                <a:gd name="T18" fmla="*/ 553 w 1413"/>
                <a:gd name="T19" fmla="*/ 307 h 553"/>
                <a:gd name="T20" fmla="*/ 553 w 1413"/>
                <a:gd name="T21" fmla="*/ 307 h 553"/>
                <a:gd name="T22" fmla="*/ 799 w 1413"/>
                <a:gd name="T23" fmla="*/ 307 h 553"/>
                <a:gd name="T24" fmla="*/ 782 w 1413"/>
                <a:gd name="T25" fmla="*/ 324 h 553"/>
                <a:gd name="T26" fmla="*/ 553 w 1413"/>
                <a:gd name="T27" fmla="*/ 324 h 553"/>
                <a:gd name="T28" fmla="*/ 553 w 1413"/>
                <a:gd name="T29" fmla="*/ 385 h 553"/>
                <a:gd name="T30" fmla="*/ 721 w 1413"/>
                <a:gd name="T31" fmla="*/ 385 h 553"/>
                <a:gd name="T32" fmla="*/ 707 w 1413"/>
                <a:gd name="T33" fmla="*/ 399 h 553"/>
                <a:gd name="T34" fmla="*/ 553 w 1413"/>
                <a:gd name="T35" fmla="*/ 399 h 553"/>
                <a:gd name="T36" fmla="*/ 553 w 1413"/>
                <a:gd name="T37" fmla="*/ 461 h 553"/>
                <a:gd name="T38" fmla="*/ 645 w 1413"/>
                <a:gd name="T39" fmla="*/ 461 h 553"/>
                <a:gd name="T40" fmla="*/ 631 w 1413"/>
                <a:gd name="T41" fmla="*/ 475 h 553"/>
                <a:gd name="T42" fmla="*/ 553 w 1413"/>
                <a:gd name="T43" fmla="*/ 475 h 553"/>
                <a:gd name="T44" fmla="*/ 553 w 1413"/>
                <a:gd name="T45" fmla="*/ 534 h 553"/>
                <a:gd name="T46" fmla="*/ 572 w 1413"/>
                <a:gd name="T47" fmla="*/ 534 h 553"/>
                <a:gd name="T48" fmla="*/ 553 w 1413"/>
                <a:gd name="T49" fmla="*/ 553 h 553"/>
                <a:gd name="T50" fmla="*/ 863 w 1413"/>
                <a:gd name="T51" fmla="*/ 553 h 553"/>
                <a:gd name="T52" fmla="*/ 1106 w 1413"/>
                <a:gd name="T53" fmla="*/ 307 h 553"/>
                <a:gd name="T54" fmla="*/ 1106 w 1413"/>
                <a:gd name="T55" fmla="*/ 307 h 553"/>
                <a:gd name="T56" fmla="*/ 1106 w 1413"/>
                <a:gd name="T57" fmla="*/ 307 h 553"/>
                <a:gd name="T58" fmla="*/ 1413 w 1413"/>
                <a:gd name="T59" fmla="*/ 307 h 553"/>
                <a:gd name="T60" fmla="*/ 1413 w 1413"/>
                <a:gd name="T61" fmla="*/ 0 h 553"/>
                <a:gd name="T62" fmla="*/ 1106 w 1413"/>
                <a:gd name="T63" fmla="*/ 0 h 553"/>
                <a:gd name="T64" fmla="*/ 570 w 1413"/>
                <a:gd name="T65" fmla="*/ 291 h 553"/>
                <a:gd name="T66" fmla="*/ 570 w 1413"/>
                <a:gd name="T67" fmla="*/ 17 h 553"/>
                <a:gd name="T68" fmla="*/ 846 w 1413"/>
                <a:gd name="T69" fmla="*/ 17 h 553"/>
                <a:gd name="T70" fmla="*/ 846 w 1413"/>
                <a:gd name="T71" fmla="*/ 291 h 553"/>
                <a:gd name="T72" fmla="*/ 570 w 1413"/>
                <a:gd name="T73" fmla="*/ 291 h 553"/>
                <a:gd name="T74" fmla="*/ 570 w 1413"/>
                <a:gd name="T75" fmla="*/ 369 h 553"/>
                <a:gd name="T76" fmla="*/ 570 w 1413"/>
                <a:gd name="T77" fmla="*/ 340 h 553"/>
                <a:gd name="T78" fmla="*/ 846 w 1413"/>
                <a:gd name="T79" fmla="*/ 340 h 553"/>
                <a:gd name="T80" fmla="*/ 846 w 1413"/>
                <a:gd name="T81" fmla="*/ 369 h 553"/>
                <a:gd name="T82" fmla="*/ 570 w 1413"/>
                <a:gd name="T83" fmla="*/ 369 h 553"/>
                <a:gd name="T84" fmla="*/ 570 w 1413"/>
                <a:gd name="T85" fmla="*/ 442 h 553"/>
                <a:gd name="T86" fmla="*/ 570 w 1413"/>
                <a:gd name="T87" fmla="*/ 416 h 553"/>
                <a:gd name="T88" fmla="*/ 846 w 1413"/>
                <a:gd name="T89" fmla="*/ 416 h 553"/>
                <a:gd name="T90" fmla="*/ 846 w 1413"/>
                <a:gd name="T91" fmla="*/ 442 h 553"/>
                <a:gd name="T92" fmla="*/ 570 w 1413"/>
                <a:gd name="T93" fmla="*/ 442 h 553"/>
                <a:gd name="T94" fmla="*/ 570 w 1413"/>
                <a:gd name="T95" fmla="*/ 517 h 553"/>
                <a:gd name="T96" fmla="*/ 570 w 1413"/>
                <a:gd name="T97" fmla="*/ 491 h 553"/>
                <a:gd name="T98" fmla="*/ 846 w 1413"/>
                <a:gd name="T99" fmla="*/ 491 h 553"/>
                <a:gd name="T100" fmla="*/ 846 w 1413"/>
                <a:gd name="T101" fmla="*/ 517 h 553"/>
                <a:gd name="T102" fmla="*/ 570 w 1413"/>
                <a:gd name="T103" fmla="*/ 517 h 553"/>
                <a:gd name="T104" fmla="*/ 1396 w 1413"/>
                <a:gd name="T105" fmla="*/ 291 h 553"/>
                <a:gd name="T106" fmla="*/ 1122 w 1413"/>
                <a:gd name="T107" fmla="*/ 291 h 553"/>
                <a:gd name="T108" fmla="*/ 1122 w 1413"/>
                <a:gd name="T109" fmla="*/ 17 h 553"/>
                <a:gd name="T110" fmla="*/ 1396 w 1413"/>
                <a:gd name="T111" fmla="*/ 17 h 553"/>
                <a:gd name="T112" fmla="*/ 1396 w 1413"/>
                <a:gd name="T113" fmla="*/ 291 h 55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413" h="553">
                  <a:moveTo>
                    <a:pt x="1106" y="0"/>
                  </a:moveTo>
                  <a:lnTo>
                    <a:pt x="1106" y="0"/>
                  </a:lnTo>
                  <a:lnTo>
                    <a:pt x="863" y="243"/>
                  </a:lnTo>
                  <a:lnTo>
                    <a:pt x="863" y="0"/>
                  </a:lnTo>
                  <a:lnTo>
                    <a:pt x="553" y="0"/>
                  </a:lnTo>
                  <a:lnTo>
                    <a:pt x="0" y="553"/>
                  </a:lnTo>
                  <a:lnTo>
                    <a:pt x="310" y="553"/>
                  </a:lnTo>
                  <a:lnTo>
                    <a:pt x="553" y="307"/>
                  </a:lnTo>
                  <a:lnTo>
                    <a:pt x="799" y="307"/>
                  </a:lnTo>
                  <a:lnTo>
                    <a:pt x="782" y="324"/>
                  </a:lnTo>
                  <a:lnTo>
                    <a:pt x="553" y="324"/>
                  </a:lnTo>
                  <a:lnTo>
                    <a:pt x="553" y="385"/>
                  </a:lnTo>
                  <a:lnTo>
                    <a:pt x="721" y="385"/>
                  </a:lnTo>
                  <a:lnTo>
                    <a:pt x="707" y="399"/>
                  </a:lnTo>
                  <a:lnTo>
                    <a:pt x="553" y="399"/>
                  </a:lnTo>
                  <a:lnTo>
                    <a:pt x="553" y="461"/>
                  </a:lnTo>
                  <a:lnTo>
                    <a:pt x="645" y="461"/>
                  </a:lnTo>
                  <a:lnTo>
                    <a:pt x="631" y="475"/>
                  </a:lnTo>
                  <a:lnTo>
                    <a:pt x="553" y="475"/>
                  </a:lnTo>
                  <a:lnTo>
                    <a:pt x="553" y="534"/>
                  </a:lnTo>
                  <a:lnTo>
                    <a:pt x="572" y="534"/>
                  </a:lnTo>
                  <a:lnTo>
                    <a:pt x="553" y="553"/>
                  </a:lnTo>
                  <a:lnTo>
                    <a:pt x="863" y="553"/>
                  </a:lnTo>
                  <a:lnTo>
                    <a:pt x="1106" y="307"/>
                  </a:lnTo>
                  <a:lnTo>
                    <a:pt x="1413" y="307"/>
                  </a:lnTo>
                  <a:lnTo>
                    <a:pt x="1413" y="0"/>
                  </a:lnTo>
                  <a:lnTo>
                    <a:pt x="1106" y="0"/>
                  </a:lnTo>
                  <a:close/>
                  <a:moveTo>
                    <a:pt x="570" y="291"/>
                  </a:moveTo>
                  <a:lnTo>
                    <a:pt x="570" y="17"/>
                  </a:lnTo>
                  <a:lnTo>
                    <a:pt x="846" y="17"/>
                  </a:lnTo>
                  <a:lnTo>
                    <a:pt x="846" y="291"/>
                  </a:lnTo>
                  <a:lnTo>
                    <a:pt x="570" y="291"/>
                  </a:lnTo>
                  <a:close/>
                  <a:moveTo>
                    <a:pt x="570" y="369"/>
                  </a:moveTo>
                  <a:lnTo>
                    <a:pt x="570" y="340"/>
                  </a:lnTo>
                  <a:lnTo>
                    <a:pt x="846" y="340"/>
                  </a:lnTo>
                  <a:lnTo>
                    <a:pt x="846" y="369"/>
                  </a:lnTo>
                  <a:lnTo>
                    <a:pt x="570" y="369"/>
                  </a:lnTo>
                  <a:close/>
                  <a:moveTo>
                    <a:pt x="570" y="442"/>
                  </a:moveTo>
                  <a:lnTo>
                    <a:pt x="570" y="416"/>
                  </a:lnTo>
                  <a:lnTo>
                    <a:pt x="846" y="416"/>
                  </a:lnTo>
                  <a:lnTo>
                    <a:pt x="846" y="442"/>
                  </a:lnTo>
                  <a:lnTo>
                    <a:pt x="570" y="442"/>
                  </a:lnTo>
                  <a:close/>
                  <a:moveTo>
                    <a:pt x="570" y="517"/>
                  </a:moveTo>
                  <a:lnTo>
                    <a:pt x="570" y="491"/>
                  </a:lnTo>
                  <a:lnTo>
                    <a:pt x="846" y="491"/>
                  </a:lnTo>
                  <a:lnTo>
                    <a:pt x="846" y="517"/>
                  </a:lnTo>
                  <a:lnTo>
                    <a:pt x="570" y="517"/>
                  </a:lnTo>
                  <a:close/>
                  <a:moveTo>
                    <a:pt x="1396" y="291"/>
                  </a:moveTo>
                  <a:lnTo>
                    <a:pt x="1122" y="291"/>
                  </a:lnTo>
                  <a:lnTo>
                    <a:pt x="1122" y="17"/>
                  </a:lnTo>
                  <a:lnTo>
                    <a:pt x="1396" y="17"/>
                  </a:lnTo>
                  <a:lnTo>
                    <a:pt x="1396" y="29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4"/>
            <p:cNvSpPr>
              <a:spLocks/>
            </p:cNvSpPr>
            <p:nvPr userDrawn="1"/>
          </p:nvSpPr>
          <p:spPr bwMode="auto">
            <a:xfrm>
              <a:off x="528" y="1227"/>
              <a:ext cx="123" cy="109"/>
            </a:xfrm>
            <a:custGeom>
              <a:avLst/>
              <a:gdLst>
                <a:gd name="T0" fmla="*/ 0 w 123"/>
                <a:gd name="T1" fmla="*/ 0 h 109"/>
                <a:gd name="T2" fmla="*/ 35 w 123"/>
                <a:gd name="T3" fmla="*/ 0 h 109"/>
                <a:gd name="T4" fmla="*/ 61 w 123"/>
                <a:gd name="T5" fmla="*/ 71 h 109"/>
                <a:gd name="T6" fmla="*/ 61 w 123"/>
                <a:gd name="T7" fmla="*/ 71 h 109"/>
                <a:gd name="T8" fmla="*/ 87 w 123"/>
                <a:gd name="T9" fmla="*/ 0 h 109"/>
                <a:gd name="T10" fmla="*/ 123 w 123"/>
                <a:gd name="T11" fmla="*/ 0 h 109"/>
                <a:gd name="T12" fmla="*/ 123 w 123"/>
                <a:gd name="T13" fmla="*/ 109 h 109"/>
                <a:gd name="T14" fmla="*/ 99 w 123"/>
                <a:gd name="T15" fmla="*/ 109 h 109"/>
                <a:gd name="T16" fmla="*/ 99 w 123"/>
                <a:gd name="T17" fmla="*/ 26 h 109"/>
                <a:gd name="T18" fmla="*/ 99 w 123"/>
                <a:gd name="T19" fmla="*/ 26 h 109"/>
                <a:gd name="T20" fmla="*/ 68 w 123"/>
                <a:gd name="T21" fmla="*/ 109 h 109"/>
                <a:gd name="T22" fmla="*/ 52 w 123"/>
                <a:gd name="T23" fmla="*/ 109 h 109"/>
                <a:gd name="T24" fmla="*/ 23 w 123"/>
                <a:gd name="T25" fmla="*/ 26 h 109"/>
                <a:gd name="T26" fmla="*/ 23 w 123"/>
                <a:gd name="T27" fmla="*/ 26 h 109"/>
                <a:gd name="T28" fmla="*/ 23 w 123"/>
                <a:gd name="T29" fmla="*/ 109 h 109"/>
                <a:gd name="T30" fmla="*/ 0 w 123"/>
                <a:gd name="T31" fmla="*/ 109 h 109"/>
                <a:gd name="T32" fmla="*/ 0 w 123"/>
                <a:gd name="T33" fmla="*/ 0 h 10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23" h="109">
                  <a:moveTo>
                    <a:pt x="0" y="0"/>
                  </a:moveTo>
                  <a:lnTo>
                    <a:pt x="35" y="0"/>
                  </a:lnTo>
                  <a:lnTo>
                    <a:pt x="61" y="71"/>
                  </a:lnTo>
                  <a:lnTo>
                    <a:pt x="87" y="0"/>
                  </a:lnTo>
                  <a:lnTo>
                    <a:pt x="123" y="0"/>
                  </a:lnTo>
                  <a:lnTo>
                    <a:pt x="123" y="109"/>
                  </a:lnTo>
                  <a:lnTo>
                    <a:pt x="99" y="109"/>
                  </a:lnTo>
                  <a:lnTo>
                    <a:pt x="99" y="26"/>
                  </a:lnTo>
                  <a:lnTo>
                    <a:pt x="68" y="109"/>
                  </a:lnTo>
                  <a:lnTo>
                    <a:pt x="52" y="109"/>
                  </a:lnTo>
                  <a:lnTo>
                    <a:pt x="23" y="26"/>
                  </a:lnTo>
                  <a:lnTo>
                    <a:pt x="23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5"/>
            <p:cNvSpPr>
              <a:spLocks noEditPoints="1"/>
            </p:cNvSpPr>
            <p:nvPr userDrawn="1"/>
          </p:nvSpPr>
          <p:spPr bwMode="auto">
            <a:xfrm>
              <a:off x="778" y="1227"/>
              <a:ext cx="114" cy="109"/>
            </a:xfrm>
            <a:custGeom>
              <a:avLst/>
              <a:gdLst>
                <a:gd name="T0" fmla="*/ 69 w 114"/>
                <a:gd name="T1" fmla="*/ 66 h 109"/>
                <a:gd name="T2" fmla="*/ 43 w 114"/>
                <a:gd name="T3" fmla="*/ 66 h 109"/>
                <a:gd name="T4" fmla="*/ 57 w 114"/>
                <a:gd name="T5" fmla="*/ 33 h 109"/>
                <a:gd name="T6" fmla="*/ 69 w 114"/>
                <a:gd name="T7" fmla="*/ 66 h 109"/>
                <a:gd name="T8" fmla="*/ 0 w 114"/>
                <a:gd name="T9" fmla="*/ 109 h 109"/>
                <a:gd name="T10" fmla="*/ 26 w 114"/>
                <a:gd name="T11" fmla="*/ 109 h 109"/>
                <a:gd name="T12" fmla="*/ 36 w 114"/>
                <a:gd name="T13" fmla="*/ 87 h 109"/>
                <a:gd name="T14" fmla="*/ 78 w 114"/>
                <a:gd name="T15" fmla="*/ 87 h 109"/>
                <a:gd name="T16" fmla="*/ 88 w 114"/>
                <a:gd name="T17" fmla="*/ 109 h 109"/>
                <a:gd name="T18" fmla="*/ 114 w 114"/>
                <a:gd name="T19" fmla="*/ 109 h 109"/>
                <a:gd name="T20" fmla="*/ 66 w 114"/>
                <a:gd name="T21" fmla="*/ 0 h 109"/>
                <a:gd name="T22" fmla="*/ 47 w 114"/>
                <a:gd name="T23" fmla="*/ 0 h 109"/>
                <a:gd name="T24" fmla="*/ 0 w 114"/>
                <a:gd name="T25" fmla="*/ 109 h 10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14" h="109">
                  <a:moveTo>
                    <a:pt x="69" y="66"/>
                  </a:moveTo>
                  <a:lnTo>
                    <a:pt x="43" y="66"/>
                  </a:lnTo>
                  <a:lnTo>
                    <a:pt x="57" y="33"/>
                  </a:lnTo>
                  <a:lnTo>
                    <a:pt x="69" y="66"/>
                  </a:lnTo>
                  <a:close/>
                  <a:moveTo>
                    <a:pt x="0" y="109"/>
                  </a:moveTo>
                  <a:lnTo>
                    <a:pt x="26" y="109"/>
                  </a:lnTo>
                  <a:lnTo>
                    <a:pt x="36" y="87"/>
                  </a:lnTo>
                  <a:lnTo>
                    <a:pt x="78" y="87"/>
                  </a:lnTo>
                  <a:lnTo>
                    <a:pt x="88" y="109"/>
                  </a:lnTo>
                  <a:lnTo>
                    <a:pt x="114" y="109"/>
                  </a:lnTo>
                  <a:lnTo>
                    <a:pt x="66" y="0"/>
                  </a:lnTo>
                  <a:lnTo>
                    <a:pt x="47" y="0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 noEditPoints="1"/>
            </p:cNvSpPr>
            <p:nvPr userDrawn="1"/>
          </p:nvSpPr>
          <p:spPr bwMode="auto">
            <a:xfrm>
              <a:off x="1019" y="1227"/>
              <a:ext cx="87" cy="109"/>
            </a:xfrm>
            <a:custGeom>
              <a:avLst/>
              <a:gdLst>
                <a:gd name="T0" fmla="*/ 1714 w 37"/>
                <a:gd name="T1" fmla="*/ 1571 h 46"/>
                <a:gd name="T2" fmla="*/ 2876 w 37"/>
                <a:gd name="T3" fmla="*/ 1571 h 46"/>
                <a:gd name="T4" fmla="*/ 4251 w 37"/>
                <a:gd name="T5" fmla="*/ 2460 h 46"/>
                <a:gd name="T6" fmla="*/ 2716 w 37"/>
                <a:gd name="T7" fmla="*/ 3379 h 46"/>
                <a:gd name="T8" fmla="*/ 1714 w 37"/>
                <a:gd name="T9" fmla="*/ 3379 h 46"/>
                <a:gd name="T10" fmla="*/ 1714 w 37"/>
                <a:gd name="T11" fmla="*/ 1571 h 46"/>
                <a:gd name="T12" fmla="*/ 0 w 37"/>
                <a:gd name="T13" fmla="*/ 8130 h 46"/>
                <a:gd name="T14" fmla="*/ 1714 w 37"/>
                <a:gd name="T15" fmla="*/ 8130 h 46"/>
                <a:gd name="T16" fmla="*/ 1714 w 37"/>
                <a:gd name="T17" fmla="*/ 4924 h 46"/>
                <a:gd name="T18" fmla="*/ 2511 w 37"/>
                <a:gd name="T19" fmla="*/ 4924 h 46"/>
                <a:gd name="T20" fmla="*/ 4251 w 37"/>
                <a:gd name="T21" fmla="*/ 8130 h 46"/>
                <a:gd name="T22" fmla="*/ 6264 w 37"/>
                <a:gd name="T23" fmla="*/ 8130 h 46"/>
                <a:gd name="T24" fmla="*/ 4369 w 37"/>
                <a:gd name="T25" fmla="*/ 4789 h 46"/>
                <a:gd name="T26" fmla="*/ 6109 w 37"/>
                <a:gd name="T27" fmla="*/ 2460 h 46"/>
                <a:gd name="T28" fmla="*/ 3031 w 37"/>
                <a:gd name="T29" fmla="*/ 0 h 46"/>
                <a:gd name="T30" fmla="*/ 0 w 37"/>
                <a:gd name="T31" fmla="*/ 0 h 46"/>
                <a:gd name="T32" fmla="*/ 0 w 37"/>
                <a:gd name="T33" fmla="*/ 8130 h 4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7" h="46">
                  <a:moveTo>
                    <a:pt x="10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21" y="9"/>
                    <a:pt x="25" y="9"/>
                    <a:pt x="25" y="14"/>
                  </a:cubicBezTo>
                  <a:cubicBezTo>
                    <a:pt x="25" y="19"/>
                    <a:pt x="20" y="19"/>
                    <a:pt x="16" y="19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10" y="9"/>
                  </a:lnTo>
                  <a:close/>
                  <a:moveTo>
                    <a:pt x="0" y="46"/>
                  </a:moveTo>
                  <a:cubicBezTo>
                    <a:pt x="10" y="46"/>
                    <a:pt x="10" y="46"/>
                    <a:pt x="10" y="46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32" y="26"/>
                    <a:pt x="36" y="21"/>
                    <a:pt x="36" y="14"/>
                  </a:cubicBezTo>
                  <a:cubicBezTo>
                    <a:pt x="36" y="3"/>
                    <a:pt x="2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7"/>
            <p:cNvSpPr>
              <a:spLocks/>
            </p:cNvSpPr>
            <p:nvPr userDrawn="1"/>
          </p:nvSpPr>
          <p:spPr bwMode="auto">
            <a:xfrm>
              <a:off x="1234" y="1227"/>
              <a:ext cx="109" cy="109"/>
            </a:xfrm>
            <a:custGeom>
              <a:avLst/>
              <a:gdLst>
                <a:gd name="T0" fmla="*/ 0 w 109"/>
                <a:gd name="T1" fmla="*/ 0 h 109"/>
                <a:gd name="T2" fmla="*/ 28 w 109"/>
                <a:gd name="T3" fmla="*/ 0 h 109"/>
                <a:gd name="T4" fmla="*/ 54 w 109"/>
                <a:gd name="T5" fmla="*/ 71 h 109"/>
                <a:gd name="T6" fmla="*/ 54 w 109"/>
                <a:gd name="T7" fmla="*/ 71 h 109"/>
                <a:gd name="T8" fmla="*/ 83 w 109"/>
                <a:gd name="T9" fmla="*/ 0 h 109"/>
                <a:gd name="T10" fmla="*/ 109 w 109"/>
                <a:gd name="T11" fmla="*/ 0 h 109"/>
                <a:gd name="T12" fmla="*/ 64 w 109"/>
                <a:gd name="T13" fmla="*/ 109 h 109"/>
                <a:gd name="T14" fmla="*/ 45 w 109"/>
                <a:gd name="T15" fmla="*/ 109 h 109"/>
                <a:gd name="T16" fmla="*/ 0 w 109"/>
                <a:gd name="T17" fmla="*/ 0 h 10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9" h="109">
                  <a:moveTo>
                    <a:pt x="0" y="0"/>
                  </a:moveTo>
                  <a:lnTo>
                    <a:pt x="28" y="0"/>
                  </a:lnTo>
                  <a:lnTo>
                    <a:pt x="54" y="71"/>
                  </a:lnTo>
                  <a:lnTo>
                    <a:pt x="83" y="0"/>
                  </a:lnTo>
                  <a:lnTo>
                    <a:pt x="109" y="0"/>
                  </a:lnTo>
                  <a:lnTo>
                    <a:pt x="64" y="109"/>
                  </a:lnTo>
                  <a:lnTo>
                    <a:pt x="45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28"/>
            <p:cNvSpPr>
              <a:spLocks/>
            </p:cNvSpPr>
            <p:nvPr userDrawn="1"/>
          </p:nvSpPr>
          <p:spPr bwMode="auto">
            <a:xfrm>
              <a:off x="1470" y="1227"/>
              <a:ext cx="78" cy="109"/>
            </a:xfrm>
            <a:custGeom>
              <a:avLst/>
              <a:gdLst>
                <a:gd name="T0" fmla="*/ 0 w 78"/>
                <a:gd name="T1" fmla="*/ 0 h 109"/>
                <a:gd name="T2" fmla="*/ 73 w 78"/>
                <a:gd name="T3" fmla="*/ 0 h 109"/>
                <a:gd name="T4" fmla="*/ 73 w 78"/>
                <a:gd name="T5" fmla="*/ 24 h 109"/>
                <a:gd name="T6" fmla="*/ 24 w 78"/>
                <a:gd name="T7" fmla="*/ 24 h 109"/>
                <a:gd name="T8" fmla="*/ 24 w 78"/>
                <a:gd name="T9" fmla="*/ 43 h 109"/>
                <a:gd name="T10" fmla="*/ 71 w 78"/>
                <a:gd name="T11" fmla="*/ 43 h 109"/>
                <a:gd name="T12" fmla="*/ 71 w 78"/>
                <a:gd name="T13" fmla="*/ 66 h 109"/>
                <a:gd name="T14" fmla="*/ 24 w 78"/>
                <a:gd name="T15" fmla="*/ 66 h 109"/>
                <a:gd name="T16" fmla="*/ 24 w 78"/>
                <a:gd name="T17" fmla="*/ 87 h 109"/>
                <a:gd name="T18" fmla="*/ 78 w 78"/>
                <a:gd name="T19" fmla="*/ 87 h 109"/>
                <a:gd name="T20" fmla="*/ 78 w 78"/>
                <a:gd name="T21" fmla="*/ 109 h 109"/>
                <a:gd name="T22" fmla="*/ 0 w 78"/>
                <a:gd name="T23" fmla="*/ 109 h 109"/>
                <a:gd name="T24" fmla="*/ 0 w 78"/>
                <a:gd name="T25" fmla="*/ 0 h 10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78" h="109">
                  <a:moveTo>
                    <a:pt x="0" y="0"/>
                  </a:moveTo>
                  <a:lnTo>
                    <a:pt x="73" y="0"/>
                  </a:lnTo>
                  <a:lnTo>
                    <a:pt x="73" y="24"/>
                  </a:lnTo>
                  <a:lnTo>
                    <a:pt x="24" y="24"/>
                  </a:lnTo>
                  <a:lnTo>
                    <a:pt x="24" y="43"/>
                  </a:lnTo>
                  <a:lnTo>
                    <a:pt x="71" y="43"/>
                  </a:lnTo>
                  <a:lnTo>
                    <a:pt x="71" y="66"/>
                  </a:lnTo>
                  <a:lnTo>
                    <a:pt x="24" y="66"/>
                  </a:lnTo>
                  <a:lnTo>
                    <a:pt x="24" y="87"/>
                  </a:lnTo>
                  <a:lnTo>
                    <a:pt x="78" y="87"/>
                  </a:lnTo>
                  <a:lnTo>
                    <a:pt x="78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29"/>
            <p:cNvSpPr>
              <a:spLocks/>
            </p:cNvSpPr>
            <p:nvPr userDrawn="1"/>
          </p:nvSpPr>
          <p:spPr bwMode="auto">
            <a:xfrm>
              <a:off x="1673" y="1227"/>
              <a:ext cx="71" cy="109"/>
            </a:xfrm>
            <a:custGeom>
              <a:avLst/>
              <a:gdLst>
                <a:gd name="T0" fmla="*/ 0 w 71"/>
                <a:gd name="T1" fmla="*/ 0 h 109"/>
                <a:gd name="T2" fmla="*/ 26 w 71"/>
                <a:gd name="T3" fmla="*/ 0 h 109"/>
                <a:gd name="T4" fmla="*/ 26 w 71"/>
                <a:gd name="T5" fmla="*/ 87 h 109"/>
                <a:gd name="T6" fmla="*/ 71 w 71"/>
                <a:gd name="T7" fmla="*/ 87 h 109"/>
                <a:gd name="T8" fmla="*/ 71 w 71"/>
                <a:gd name="T9" fmla="*/ 109 h 109"/>
                <a:gd name="T10" fmla="*/ 0 w 71"/>
                <a:gd name="T11" fmla="*/ 109 h 109"/>
                <a:gd name="T12" fmla="*/ 0 w 71"/>
                <a:gd name="T13" fmla="*/ 0 h 10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1" h="109">
                  <a:moveTo>
                    <a:pt x="0" y="0"/>
                  </a:moveTo>
                  <a:lnTo>
                    <a:pt x="26" y="0"/>
                  </a:lnTo>
                  <a:lnTo>
                    <a:pt x="26" y="87"/>
                  </a:lnTo>
                  <a:lnTo>
                    <a:pt x="71" y="87"/>
                  </a:lnTo>
                  <a:lnTo>
                    <a:pt x="71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30"/>
            <p:cNvSpPr>
              <a:spLocks/>
            </p:cNvSpPr>
            <p:nvPr userDrawn="1"/>
          </p:nvSpPr>
          <p:spPr bwMode="auto">
            <a:xfrm>
              <a:off x="1869" y="1227"/>
              <a:ext cx="69" cy="109"/>
            </a:xfrm>
            <a:custGeom>
              <a:avLst/>
              <a:gdLst>
                <a:gd name="T0" fmla="*/ 0 w 69"/>
                <a:gd name="T1" fmla="*/ 0 h 109"/>
                <a:gd name="T2" fmla="*/ 26 w 69"/>
                <a:gd name="T3" fmla="*/ 0 h 109"/>
                <a:gd name="T4" fmla="*/ 26 w 69"/>
                <a:gd name="T5" fmla="*/ 87 h 109"/>
                <a:gd name="T6" fmla="*/ 69 w 69"/>
                <a:gd name="T7" fmla="*/ 87 h 109"/>
                <a:gd name="T8" fmla="*/ 69 w 69"/>
                <a:gd name="T9" fmla="*/ 109 h 109"/>
                <a:gd name="T10" fmla="*/ 0 w 69"/>
                <a:gd name="T11" fmla="*/ 109 h 109"/>
                <a:gd name="T12" fmla="*/ 0 w 69"/>
                <a:gd name="T13" fmla="*/ 0 h 10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9" h="109">
                  <a:moveTo>
                    <a:pt x="0" y="0"/>
                  </a:moveTo>
                  <a:lnTo>
                    <a:pt x="26" y="0"/>
                  </a:lnTo>
                  <a:lnTo>
                    <a:pt x="26" y="87"/>
                  </a:lnTo>
                  <a:lnTo>
                    <a:pt x="69" y="87"/>
                  </a:lnTo>
                  <a:lnTo>
                    <a:pt x="69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31"/>
            <p:cNvSpPr>
              <a:spLocks noEditPoints="1"/>
            </p:cNvSpPr>
            <p:nvPr userDrawn="1"/>
          </p:nvSpPr>
          <p:spPr bwMode="auto">
            <a:xfrm>
              <a:off x="1971" y="1215"/>
              <a:ext cx="76" cy="73"/>
            </a:xfrm>
            <a:custGeom>
              <a:avLst/>
              <a:gdLst>
                <a:gd name="T0" fmla="*/ 2867 w 32"/>
                <a:gd name="T1" fmla="*/ 0 h 31"/>
                <a:gd name="T2" fmla="*/ 5759 w 32"/>
                <a:gd name="T3" fmla="*/ 2746 h 31"/>
                <a:gd name="T4" fmla="*/ 2867 w 32"/>
                <a:gd name="T5" fmla="*/ 5291 h 31"/>
                <a:gd name="T6" fmla="*/ 0 w 32"/>
                <a:gd name="T7" fmla="*/ 2746 h 31"/>
                <a:gd name="T8" fmla="*/ 2867 w 32"/>
                <a:gd name="T9" fmla="*/ 0 h 31"/>
                <a:gd name="T10" fmla="*/ 2867 w 32"/>
                <a:gd name="T11" fmla="*/ 495 h 31"/>
                <a:gd name="T12" fmla="*/ 762 w 32"/>
                <a:gd name="T13" fmla="*/ 2746 h 31"/>
                <a:gd name="T14" fmla="*/ 2867 w 32"/>
                <a:gd name="T15" fmla="*/ 4769 h 31"/>
                <a:gd name="T16" fmla="*/ 5066 w 32"/>
                <a:gd name="T17" fmla="*/ 2746 h 31"/>
                <a:gd name="T18" fmla="*/ 2867 w 32"/>
                <a:gd name="T19" fmla="*/ 495 h 31"/>
                <a:gd name="T20" fmla="*/ 2358 w 32"/>
                <a:gd name="T21" fmla="*/ 4269 h 31"/>
                <a:gd name="T22" fmla="*/ 1810 w 32"/>
                <a:gd name="T23" fmla="*/ 4269 h 31"/>
                <a:gd name="T24" fmla="*/ 1810 w 32"/>
                <a:gd name="T25" fmla="*/ 1166 h 31"/>
                <a:gd name="T26" fmla="*/ 2736 w 32"/>
                <a:gd name="T27" fmla="*/ 1166 h 31"/>
                <a:gd name="T28" fmla="*/ 3791 w 32"/>
                <a:gd name="T29" fmla="*/ 1387 h 31"/>
                <a:gd name="T30" fmla="*/ 4168 w 32"/>
                <a:gd name="T31" fmla="*/ 2025 h 31"/>
                <a:gd name="T32" fmla="*/ 3401 w 32"/>
                <a:gd name="T33" fmla="*/ 2746 h 31"/>
                <a:gd name="T34" fmla="*/ 3401 w 32"/>
                <a:gd name="T35" fmla="*/ 2746 h 31"/>
                <a:gd name="T36" fmla="*/ 3954 w 32"/>
                <a:gd name="T37" fmla="*/ 3410 h 31"/>
                <a:gd name="T38" fmla="*/ 4168 w 32"/>
                <a:gd name="T39" fmla="*/ 4269 h 31"/>
                <a:gd name="T40" fmla="*/ 3401 w 32"/>
                <a:gd name="T41" fmla="*/ 4269 h 31"/>
                <a:gd name="T42" fmla="*/ 3244 w 32"/>
                <a:gd name="T43" fmla="*/ 3410 h 31"/>
                <a:gd name="T44" fmla="*/ 2736 w 32"/>
                <a:gd name="T45" fmla="*/ 3045 h 31"/>
                <a:gd name="T46" fmla="*/ 2358 w 32"/>
                <a:gd name="T47" fmla="*/ 3045 h 31"/>
                <a:gd name="T48" fmla="*/ 2358 w 32"/>
                <a:gd name="T49" fmla="*/ 4269 h 31"/>
                <a:gd name="T50" fmla="*/ 2358 w 32"/>
                <a:gd name="T51" fmla="*/ 2517 h 31"/>
                <a:gd name="T52" fmla="*/ 2736 w 32"/>
                <a:gd name="T53" fmla="*/ 2517 h 31"/>
                <a:gd name="T54" fmla="*/ 3401 w 32"/>
                <a:gd name="T55" fmla="*/ 2025 h 31"/>
                <a:gd name="T56" fmla="*/ 2736 w 32"/>
                <a:gd name="T57" fmla="*/ 1752 h 31"/>
                <a:gd name="T58" fmla="*/ 2358 w 32"/>
                <a:gd name="T59" fmla="*/ 1752 h 31"/>
                <a:gd name="T60" fmla="*/ 2358 w 32"/>
                <a:gd name="T61" fmla="*/ 2517 h 3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25" y="0"/>
                    <a:pt x="32" y="7"/>
                    <a:pt x="32" y="16"/>
                  </a:cubicBezTo>
                  <a:cubicBezTo>
                    <a:pt x="32" y="24"/>
                    <a:pt x="25" y="31"/>
                    <a:pt x="16" y="31"/>
                  </a:cubicBezTo>
                  <a:cubicBezTo>
                    <a:pt x="7" y="31"/>
                    <a:pt x="0" y="24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  <a:moveTo>
                    <a:pt x="16" y="3"/>
                  </a:moveTo>
                  <a:cubicBezTo>
                    <a:pt x="9" y="3"/>
                    <a:pt x="4" y="9"/>
                    <a:pt x="4" y="16"/>
                  </a:cubicBezTo>
                  <a:cubicBezTo>
                    <a:pt x="4" y="23"/>
                    <a:pt x="9" y="28"/>
                    <a:pt x="16" y="28"/>
                  </a:cubicBezTo>
                  <a:cubicBezTo>
                    <a:pt x="23" y="28"/>
                    <a:pt x="28" y="23"/>
                    <a:pt x="28" y="16"/>
                  </a:cubicBezTo>
                  <a:cubicBezTo>
                    <a:pt x="28" y="9"/>
                    <a:pt x="23" y="3"/>
                    <a:pt x="16" y="3"/>
                  </a:cubicBezTo>
                  <a:close/>
                  <a:moveTo>
                    <a:pt x="13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3" y="7"/>
                    <a:pt x="15" y="7"/>
                  </a:cubicBezTo>
                  <a:cubicBezTo>
                    <a:pt x="18" y="7"/>
                    <a:pt x="20" y="7"/>
                    <a:pt x="21" y="8"/>
                  </a:cubicBezTo>
                  <a:cubicBezTo>
                    <a:pt x="22" y="9"/>
                    <a:pt x="23" y="10"/>
                    <a:pt x="23" y="12"/>
                  </a:cubicBezTo>
                  <a:cubicBezTo>
                    <a:pt x="23" y="14"/>
                    <a:pt x="21" y="16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21" y="16"/>
                    <a:pt x="22" y="18"/>
                    <a:pt x="22" y="20"/>
                  </a:cubicBezTo>
                  <a:cubicBezTo>
                    <a:pt x="23" y="23"/>
                    <a:pt x="23" y="24"/>
                    <a:pt x="2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4"/>
                    <a:pt x="19" y="23"/>
                    <a:pt x="18" y="20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13" y="18"/>
                    <a:pt x="13" y="18"/>
                    <a:pt x="13" y="18"/>
                  </a:cubicBezTo>
                  <a:lnTo>
                    <a:pt x="13" y="25"/>
                  </a:lnTo>
                  <a:close/>
                  <a:moveTo>
                    <a:pt x="13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7" y="15"/>
                    <a:pt x="19" y="14"/>
                    <a:pt x="19" y="12"/>
                  </a:cubicBezTo>
                  <a:cubicBezTo>
                    <a:pt x="19" y="11"/>
                    <a:pt x="18" y="10"/>
                    <a:pt x="15" y="10"/>
                  </a:cubicBezTo>
                  <a:cubicBezTo>
                    <a:pt x="14" y="10"/>
                    <a:pt x="14" y="10"/>
                    <a:pt x="13" y="10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32"/>
            <p:cNvSpPr>
              <a:spLocks noEditPoints="1"/>
            </p:cNvSpPr>
            <p:nvPr userDrawn="1"/>
          </p:nvSpPr>
          <p:spPr bwMode="auto">
            <a:xfrm>
              <a:off x="1971" y="561"/>
              <a:ext cx="76" cy="73"/>
            </a:xfrm>
            <a:custGeom>
              <a:avLst/>
              <a:gdLst>
                <a:gd name="T0" fmla="*/ 2867 w 32"/>
                <a:gd name="T1" fmla="*/ 0 h 31"/>
                <a:gd name="T2" fmla="*/ 5759 w 32"/>
                <a:gd name="T3" fmla="*/ 2517 h 31"/>
                <a:gd name="T4" fmla="*/ 2867 w 32"/>
                <a:gd name="T5" fmla="*/ 5291 h 31"/>
                <a:gd name="T6" fmla="*/ 0 w 32"/>
                <a:gd name="T7" fmla="*/ 2517 h 31"/>
                <a:gd name="T8" fmla="*/ 2867 w 32"/>
                <a:gd name="T9" fmla="*/ 0 h 31"/>
                <a:gd name="T10" fmla="*/ 2867 w 32"/>
                <a:gd name="T11" fmla="*/ 495 h 31"/>
                <a:gd name="T12" fmla="*/ 762 w 32"/>
                <a:gd name="T13" fmla="*/ 2517 h 31"/>
                <a:gd name="T14" fmla="*/ 2867 w 32"/>
                <a:gd name="T15" fmla="*/ 4769 h 31"/>
                <a:gd name="T16" fmla="*/ 5066 w 32"/>
                <a:gd name="T17" fmla="*/ 2517 h 31"/>
                <a:gd name="T18" fmla="*/ 2867 w 32"/>
                <a:gd name="T19" fmla="*/ 495 h 31"/>
                <a:gd name="T20" fmla="*/ 2358 w 32"/>
                <a:gd name="T21" fmla="*/ 4126 h 31"/>
                <a:gd name="T22" fmla="*/ 1810 w 32"/>
                <a:gd name="T23" fmla="*/ 4126 h 31"/>
                <a:gd name="T24" fmla="*/ 1810 w 32"/>
                <a:gd name="T25" fmla="*/ 1166 h 31"/>
                <a:gd name="T26" fmla="*/ 2736 w 32"/>
                <a:gd name="T27" fmla="*/ 1020 h 31"/>
                <a:gd name="T28" fmla="*/ 3791 w 32"/>
                <a:gd name="T29" fmla="*/ 1387 h 31"/>
                <a:gd name="T30" fmla="*/ 4168 w 32"/>
                <a:gd name="T31" fmla="*/ 2025 h 31"/>
                <a:gd name="T32" fmla="*/ 3401 w 32"/>
                <a:gd name="T33" fmla="*/ 2746 h 31"/>
                <a:gd name="T34" fmla="*/ 3401 w 32"/>
                <a:gd name="T35" fmla="*/ 2746 h 31"/>
                <a:gd name="T36" fmla="*/ 3954 w 32"/>
                <a:gd name="T37" fmla="*/ 3410 h 31"/>
                <a:gd name="T38" fmla="*/ 4168 w 32"/>
                <a:gd name="T39" fmla="*/ 4126 h 31"/>
                <a:gd name="T40" fmla="*/ 3401 w 32"/>
                <a:gd name="T41" fmla="*/ 4126 h 31"/>
                <a:gd name="T42" fmla="*/ 3244 w 32"/>
                <a:gd name="T43" fmla="*/ 3410 h 31"/>
                <a:gd name="T44" fmla="*/ 2736 w 32"/>
                <a:gd name="T45" fmla="*/ 2885 h 31"/>
                <a:gd name="T46" fmla="*/ 2358 w 32"/>
                <a:gd name="T47" fmla="*/ 2885 h 31"/>
                <a:gd name="T48" fmla="*/ 2358 w 32"/>
                <a:gd name="T49" fmla="*/ 4126 h 31"/>
                <a:gd name="T50" fmla="*/ 2358 w 32"/>
                <a:gd name="T51" fmla="*/ 2402 h 31"/>
                <a:gd name="T52" fmla="*/ 2736 w 32"/>
                <a:gd name="T53" fmla="*/ 2402 h 31"/>
                <a:gd name="T54" fmla="*/ 3401 w 32"/>
                <a:gd name="T55" fmla="*/ 2025 h 31"/>
                <a:gd name="T56" fmla="*/ 2736 w 32"/>
                <a:gd name="T57" fmla="*/ 1502 h 31"/>
                <a:gd name="T58" fmla="*/ 2358 w 32"/>
                <a:gd name="T59" fmla="*/ 1502 h 31"/>
                <a:gd name="T60" fmla="*/ 2358 w 32"/>
                <a:gd name="T61" fmla="*/ 2402 h 3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25" y="0"/>
                    <a:pt x="32" y="7"/>
                    <a:pt x="32" y="15"/>
                  </a:cubicBezTo>
                  <a:cubicBezTo>
                    <a:pt x="32" y="24"/>
                    <a:pt x="25" y="31"/>
                    <a:pt x="16" y="31"/>
                  </a:cubicBezTo>
                  <a:cubicBezTo>
                    <a:pt x="7" y="31"/>
                    <a:pt x="0" y="24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lose/>
                  <a:moveTo>
                    <a:pt x="16" y="3"/>
                  </a:moveTo>
                  <a:cubicBezTo>
                    <a:pt x="9" y="3"/>
                    <a:pt x="4" y="8"/>
                    <a:pt x="4" y="15"/>
                  </a:cubicBezTo>
                  <a:cubicBezTo>
                    <a:pt x="4" y="22"/>
                    <a:pt x="9" y="28"/>
                    <a:pt x="16" y="28"/>
                  </a:cubicBezTo>
                  <a:cubicBezTo>
                    <a:pt x="23" y="28"/>
                    <a:pt x="28" y="22"/>
                    <a:pt x="28" y="15"/>
                  </a:cubicBezTo>
                  <a:cubicBezTo>
                    <a:pt x="28" y="8"/>
                    <a:pt x="23" y="3"/>
                    <a:pt x="16" y="3"/>
                  </a:cubicBezTo>
                  <a:close/>
                  <a:moveTo>
                    <a:pt x="13" y="24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3" y="6"/>
                    <a:pt x="15" y="6"/>
                  </a:cubicBezTo>
                  <a:cubicBezTo>
                    <a:pt x="18" y="6"/>
                    <a:pt x="20" y="7"/>
                    <a:pt x="21" y="8"/>
                  </a:cubicBezTo>
                  <a:cubicBezTo>
                    <a:pt x="22" y="9"/>
                    <a:pt x="23" y="10"/>
                    <a:pt x="23" y="12"/>
                  </a:cubicBezTo>
                  <a:cubicBezTo>
                    <a:pt x="23" y="14"/>
                    <a:pt x="21" y="15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21" y="16"/>
                    <a:pt x="22" y="18"/>
                    <a:pt x="22" y="20"/>
                  </a:cubicBezTo>
                  <a:cubicBezTo>
                    <a:pt x="23" y="23"/>
                    <a:pt x="23" y="24"/>
                    <a:pt x="23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2"/>
                    <a:pt x="18" y="20"/>
                  </a:cubicBezTo>
                  <a:cubicBezTo>
                    <a:pt x="18" y="18"/>
                    <a:pt x="17" y="17"/>
                    <a:pt x="15" y="17"/>
                  </a:cubicBezTo>
                  <a:cubicBezTo>
                    <a:pt x="13" y="17"/>
                    <a:pt x="13" y="17"/>
                    <a:pt x="13" y="17"/>
                  </a:cubicBezTo>
                  <a:lnTo>
                    <a:pt x="13" y="24"/>
                  </a:lnTo>
                  <a:close/>
                  <a:moveTo>
                    <a:pt x="13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2"/>
                  </a:cubicBezTo>
                  <a:cubicBezTo>
                    <a:pt x="19" y="10"/>
                    <a:pt x="18" y="9"/>
                    <a:pt x="15" y="9"/>
                  </a:cubicBezTo>
                  <a:cubicBezTo>
                    <a:pt x="14" y="9"/>
                    <a:pt x="14" y="9"/>
                    <a:pt x="13" y="9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" name="Group 126"/>
          <p:cNvGrpSpPr>
            <a:grpSpLocks/>
          </p:cNvGrpSpPr>
          <p:nvPr/>
        </p:nvGrpSpPr>
        <p:grpSpPr bwMode="auto">
          <a:xfrm>
            <a:off x="0" y="0"/>
            <a:ext cx="9144000" cy="1646238"/>
            <a:chOff x="0" y="0"/>
            <a:chExt cx="5760" cy="1037"/>
          </a:xfrm>
        </p:grpSpPr>
        <p:pic>
          <p:nvPicPr>
            <p:cNvPr id="21" name="Picture 120" descr="welcome_75%_300dpi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856"/>
            <a:stretch>
              <a:fillRect/>
            </a:stretch>
          </p:blipFill>
          <p:spPr bwMode="auto">
            <a:xfrm>
              <a:off x="0" y="43"/>
              <a:ext cx="5760" cy="4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Rectangle 82"/>
            <p:cNvSpPr>
              <a:spLocks noChangeArrowheads="1"/>
            </p:cNvSpPr>
            <p:nvPr userDrawn="1"/>
          </p:nvSpPr>
          <p:spPr bwMode="auto">
            <a:xfrm>
              <a:off x="0" y="0"/>
              <a:ext cx="5760" cy="67"/>
            </a:xfrm>
            <a:prstGeom prst="rect">
              <a:avLst/>
            </a:prstGeom>
            <a:solidFill>
              <a:srgbClr val="F15D2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sp>
          <p:nvSpPr>
            <p:cNvPr id="23" name="Rectangle 83"/>
            <p:cNvSpPr>
              <a:spLocks noChangeArrowheads="1"/>
            </p:cNvSpPr>
            <p:nvPr userDrawn="1"/>
          </p:nvSpPr>
          <p:spPr bwMode="auto">
            <a:xfrm>
              <a:off x="0" y="711"/>
              <a:ext cx="5760" cy="67"/>
            </a:xfrm>
            <a:prstGeom prst="rect">
              <a:avLst/>
            </a:pr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grpSp>
          <p:nvGrpSpPr>
            <p:cNvPr id="24" name="Group 125"/>
            <p:cNvGrpSpPr>
              <a:grpSpLocks/>
            </p:cNvGrpSpPr>
            <p:nvPr userDrawn="1"/>
          </p:nvGrpSpPr>
          <p:grpSpPr bwMode="auto">
            <a:xfrm>
              <a:off x="0" y="518"/>
              <a:ext cx="5760" cy="202"/>
              <a:chOff x="0" y="518"/>
              <a:chExt cx="5760" cy="202"/>
            </a:xfrm>
          </p:grpSpPr>
          <p:sp>
            <p:nvSpPr>
              <p:cNvPr id="29" name="Rectangle 81"/>
              <p:cNvSpPr>
                <a:spLocks noChangeArrowheads="1"/>
              </p:cNvSpPr>
              <p:nvPr userDrawn="1"/>
            </p:nvSpPr>
            <p:spPr bwMode="auto">
              <a:xfrm>
                <a:off x="0" y="518"/>
                <a:ext cx="5760" cy="202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grpSp>
            <p:nvGrpSpPr>
              <p:cNvPr id="30" name="Group 84"/>
              <p:cNvGrpSpPr>
                <a:grpSpLocks/>
              </p:cNvGrpSpPr>
              <p:nvPr userDrawn="1"/>
            </p:nvGrpSpPr>
            <p:grpSpPr bwMode="auto">
              <a:xfrm>
                <a:off x="3878" y="567"/>
                <a:ext cx="1682" cy="94"/>
                <a:chOff x="2082" y="2832"/>
                <a:chExt cx="1682" cy="94"/>
              </a:xfrm>
            </p:grpSpPr>
            <p:sp>
              <p:nvSpPr>
                <p:cNvPr id="31" name="Freeform 85"/>
                <p:cNvSpPr>
                  <a:spLocks/>
                </p:cNvSpPr>
                <p:nvPr userDrawn="1"/>
              </p:nvSpPr>
              <p:spPr bwMode="auto">
                <a:xfrm>
                  <a:off x="2224" y="2844"/>
                  <a:ext cx="66" cy="64"/>
                </a:xfrm>
                <a:custGeom>
                  <a:avLst/>
                  <a:gdLst>
                    <a:gd name="T0" fmla="*/ 29 w 78"/>
                    <a:gd name="T1" fmla="*/ 29 h 75"/>
                    <a:gd name="T2" fmla="*/ 21 w 78"/>
                    <a:gd name="T3" fmla="*/ 29 h 75"/>
                    <a:gd name="T4" fmla="*/ 21 w 78"/>
                    <a:gd name="T5" fmla="*/ 10 h 75"/>
                    <a:gd name="T6" fmla="*/ 16 w 78"/>
                    <a:gd name="T7" fmla="*/ 22 h 75"/>
                    <a:gd name="T8" fmla="*/ 12 w 78"/>
                    <a:gd name="T9" fmla="*/ 22 h 75"/>
                    <a:gd name="T10" fmla="*/ 7 w 78"/>
                    <a:gd name="T11" fmla="*/ 10 h 75"/>
                    <a:gd name="T12" fmla="*/ 7 w 78"/>
                    <a:gd name="T13" fmla="*/ 29 h 75"/>
                    <a:gd name="T14" fmla="*/ 0 w 78"/>
                    <a:gd name="T15" fmla="*/ 29 h 75"/>
                    <a:gd name="T16" fmla="*/ 0 w 78"/>
                    <a:gd name="T17" fmla="*/ 0 h 75"/>
                    <a:gd name="T18" fmla="*/ 8 w 78"/>
                    <a:gd name="T19" fmla="*/ 0 h 75"/>
                    <a:gd name="T20" fmla="*/ 15 w 78"/>
                    <a:gd name="T21" fmla="*/ 15 h 75"/>
                    <a:gd name="T22" fmla="*/ 21 w 78"/>
                    <a:gd name="T23" fmla="*/ 0 h 75"/>
                    <a:gd name="T24" fmla="*/ 29 w 78"/>
                    <a:gd name="T25" fmla="*/ 0 h 75"/>
                    <a:gd name="T26" fmla="*/ 29 w 78"/>
                    <a:gd name="T27" fmla="*/ 29 h 7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78" h="75">
                      <a:moveTo>
                        <a:pt x="78" y="75"/>
                      </a:moveTo>
                      <a:lnTo>
                        <a:pt x="59" y="75"/>
                      </a:lnTo>
                      <a:lnTo>
                        <a:pt x="59" y="26"/>
                      </a:lnTo>
                      <a:lnTo>
                        <a:pt x="45" y="57"/>
                      </a:lnTo>
                      <a:lnTo>
                        <a:pt x="33" y="57"/>
                      </a:lnTo>
                      <a:lnTo>
                        <a:pt x="19" y="26"/>
                      </a:lnTo>
                      <a:lnTo>
                        <a:pt x="19" y="75"/>
                      </a:lnTo>
                      <a:lnTo>
                        <a:pt x="0" y="75"/>
                      </a:lnTo>
                      <a:lnTo>
                        <a:pt x="0" y="0"/>
                      </a:lnTo>
                      <a:lnTo>
                        <a:pt x="23" y="0"/>
                      </a:lnTo>
                      <a:lnTo>
                        <a:pt x="40" y="38"/>
                      </a:lnTo>
                      <a:lnTo>
                        <a:pt x="56" y="0"/>
                      </a:lnTo>
                      <a:lnTo>
                        <a:pt x="78" y="0"/>
                      </a:lnTo>
                      <a:lnTo>
                        <a:pt x="78" y="75"/>
                      </a:ln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" name="Freeform 86"/>
                <p:cNvSpPr>
                  <a:spLocks noEditPoints="1"/>
                </p:cNvSpPr>
                <p:nvPr userDrawn="1"/>
              </p:nvSpPr>
              <p:spPr bwMode="auto">
                <a:xfrm>
                  <a:off x="2302" y="2858"/>
                  <a:ext cx="48" cy="50"/>
                </a:xfrm>
                <a:custGeom>
                  <a:avLst/>
                  <a:gdLst>
                    <a:gd name="T0" fmla="*/ 1088 w 24"/>
                    <a:gd name="T1" fmla="*/ 1408 h 25"/>
                    <a:gd name="T2" fmla="*/ 960 w 24"/>
                    <a:gd name="T3" fmla="*/ 1472 h 25"/>
                    <a:gd name="T4" fmla="*/ 832 w 24"/>
                    <a:gd name="T5" fmla="*/ 1536 h 25"/>
                    <a:gd name="T6" fmla="*/ 704 w 24"/>
                    <a:gd name="T7" fmla="*/ 1600 h 25"/>
                    <a:gd name="T8" fmla="*/ 512 w 24"/>
                    <a:gd name="T9" fmla="*/ 1600 h 25"/>
                    <a:gd name="T10" fmla="*/ 192 w 24"/>
                    <a:gd name="T11" fmla="*/ 1472 h 25"/>
                    <a:gd name="T12" fmla="*/ 0 w 24"/>
                    <a:gd name="T13" fmla="*/ 1152 h 25"/>
                    <a:gd name="T14" fmla="*/ 64 w 24"/>
                    <a:gd name="T15" fmla="*/ 896 h 25"/>
                    <a:gd name="T16" fmla="*/ 320 w 24"/>
                    <a:gd name="T17" fmla="*/ 704 h 25"/>
                    <a:gd name="T18" fmla="*/ 640 w 24"/>
                    <a:gd name="T19" fmla="*/ 640 h 25"/>
                    <a:gd name="T20" fmla="*/ 1088 w 24"/>
                    <a:gd name="T21" fmla="*/ 576 h 25"/>
                    <a:gd name="T22" fmla="*/ 1088 w 24"/>
                    <a:gd name="T23" fmla="*/ 576 h 25"/>
                    <a:gd name="T24" fmla="*/ 960 w 24"/>
                    <a:gd name="T25" fmla="*/ 384 h 25"/>
                    <a:gd name="T26" fmla="*/ 640 w 24"/>
                    <a:gd name="T27" fmla="*/ 320 h 25"/>
                    <a:gd name="T28" fmla="*/ 384 w 24"/>
                    <a:gd name="T29" fmla="*/ 384 h 25"/>
                    <a:gd name="T30" fmla="*/ 192 w 24"/>
                    <a:gd name="T31" fmla="*/ 448 h 25"/>
                    <a:gd name="T32" fmla="*/ 128 w 24"/>
                    <a:gd name="T33" fmla="*/ 448 h 25"/>
                    <a:gd name="T34" fmla="*/ 128 w 24"/>
                    <a:gd name="T35" fmla="*/ 64 h 25"/>
                    <a:gd name="T36" fmla="*/ 384 w 24"/>
                    <a:gd name="T37" fmla="*/ 64 h 25"/>
                    <a:gd name="T38" fmla="*/ 768 w 24"/>
                    <a:gd name="T39" fmla="*/ 0 h 25"/>
                    <a:gd name="T40" fmla="*/ 1344 w 24"/>
                    <a:gd name="T41" fmla="*/ 128 h 25"/>
                    <a:gd name="T42" fmla="*/ 1536 w 24"/>
                    <a:gd name="T43" fmla="*/ 576 h 25"/>
                    <a:gd name="T44" fmla="*/ 1536 w 24"/>
                    <a:gd name="T45" fmla="*/ 1600 h 25"/>
                    <a:gd name="T46" fmla="*/ 1088 w 24"/>
                    <a:gd name="T47" fmla="*/ 1600 h 25"/>
                    <a:gd name="T48" fmla="*/ 1088 w 24"/>
                    <a:gd name="T49" fmla="*/ 1408 h 25"/>
                    <a:gd name="T50" fmla="*/ 1088 w 24"/>
                    <a:gd name="T51" fmla="*/ 1216 h 25"/>
                    <a:gd name="T52" fmla="*/ 1088 w 24"/>
                    <a:gd name="T53" fmla="*/ 896 h 25"/>
                    <a:gd name="T54" fmla="*/ 832 w 24"/>
                    <a:gd name="T55" fmla="*/ 896 h 25"/>
                    <a:gd name="T56" fmla="*/ 640 w 24"/>
                    <a:gd name="T57" fmla="*/ 896 h 25"/>
                    <a:gd name="T58" fmla="*/ 576 w 24"/>
                    <a:gd name="T59" fmla="*/ 1024 h 25"/>
                    <a:gd name="T60" fmla="*/ 512 w 24"/>
                    <a:gd name="T61" fmla="*/ 1088 h 25"/>
                    <a:gd name="T62" fmla="*/ 512 w 24"/>
                    <a:gd name="T63" fmla="*/ 1216 h 25"/>
                    <a:gd name="T64" fmla="*/ 576 w 24"/>
                    <a:gd name="T65" fmla="*/ 1216 h 25"/>
                    <a:gd name="T66" fmla="*/ 640 w 24"/>
                    <a:gd name="T67" fmla="*/ 1280 h 25"/>
                    <a:gd name="T68" fmla="*/ 768 w 24"/>
                    <a:gd name="T69" fmla="*/ 1280 h 25"/>
                    <a:gd name="T70" fmla="*/ 896 w 24"/>
                    <a:gd name="T71" fmla="*/ 1280 h 25"/>
                    <a:gd name="T72" fmla="*/ 1088 w 24"/>
                    <a:gd name="T73" fmla="*/ 1216 h 25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0" t="0" r="r" b="b"/>
                  <a:pathLst>
                    <a:path w="24" h="25">
                      <a:moveTo>
                        <a:pt x="17" y="22"/>
                      </a:moveTo>
                      <a:cubicBezTo>
                        <a:pt x="16" y="23"/>
                        <a:pt x="16" y="23"/>
                        <a:pt x="15" y="23"/>
                      </a:cubicBezTo>
                      <a:cubicBezTo>
                        <a:pt x="14" y="24"/>
                        <a:pt x="14" y="24"/>
                        <a:pt x="13" y="24"/>
                      </a:cubicBezTo>
                      <a:cubicBezTo>
                        <a:pt x="13" y="25"/>
                        <a:pt x="12" y="25"/>
                        <a:pt x="11" y="25"/>
                      </a:cubicBezTo>
                      <a:cubicBezTo>
                        <a:pt x="10" y="25"/>
                        <a:pt x="9" y="25"/>
                        <a:pt x="8" y="25"/>
                      </a:cubicBezTo>
                      <a:cubicBezTo>
                        <a:pt x="6" y="25"/>
                        <a:pt x="4" y="25"/>
                        <a:pt x="3" y="23"/>
                      </a:cubicBezTo>
                      <a:cubicBezTo>
                        <a:pt x="1" y="22"/>
                        <a:pt x="0" y="20"/>
                        <a:pt x="0" y="18"/>
                      </a:cubicBezTo>
                      <a:cubicBezTo>
                        <a:pt x="0" y="16"/>
                        <a:pt x="1" y="15"/>
                        <a:pt x="1" y="14"/>
                      </a:cubicBezTo>
                      <a:cubicBezTo>
                        <a:pt x="2" y="13"/>
                        <a:pt x="3" y="12"/>
                        <a:pt x="5" y="11"/>
                      </a:cubicBezTo>
                      <a:cubicBezTo>
                        <a:pt x="6" y="10"/>
                        <a:pt x="8" y="10"/>
                        <a:pt x="10" y="10"/>
                      </a:cubicBezTo>
                      <a:cubicBezTo>
                        <a:pt x="12" y="9"/>
                        <a:pt x="14" y="9"/>
                        <a:pt x="17" y="9"/>
                      </a:cubicBezTo>
                      <a:cubicBezTo>
                        <a:pt x="17" y="9"/>
                        <a:pt x="17" y="9"/>
                        <a:pt x="17" y="9"/>
                      </a:cubicBezTo>
                      <a:cubicBezTo>
                        <a:pt x="17" y="8"/>
                        <a:pt x="16" y="7"/>
                        <a:pt x="15" y="6"/>
                      </a:cubicBezTo>
                      <a:cubicBezTo>
                        <a:pt x="14" y="6"/>
                        <a:pt x="12" y="5"/>
                        <a:pt x="10" y="5"/>
                      </a:cubicBezTo>
                      <a:cubicBezTo>
                        <a:pt x="9" y="5"/>
                        <a:pt x="8" y="6"/>
                        <a:pt x="6" y="6"/>
                      </a:cubicBezTo>
                      <a:cubicBezTo>
                        <a:pt x="5" y="7"/>
                        <a:pt x="4" y="7"/>
                        <a:pt x="3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3" y="1"/>
                        <a:pt x="4" y="1"/>
                        <a:pt x="6" y="1"/>
                      </a:cubicBezTo>
                      <a:cubicBezTo>
                        <a:pt x="8" y="0"/>
                        <a:pt x="10" y="0"/>
                        <a:pt x="12" y="0"/>
                      </a:cubicBezTo>
                      <a:cubicBezTo>
                        <a:pt x="16" y="0"/>
                        <a:pt x="19" y="1"/>
                        <a:pt x="21" y="2"/>
                      </a:cubicBezTo>
                      <a:cubicBezTo>
                        <a:pt x="23" y="4"/>
                        <a:pt x="24" y="6"/>
                        <a:pt x="24" y="9"/>
                      </a:cubicBezTo>
                      <a:cubicBezTo>
                        <a:pt x="24" y="25"/>
                        <a:pt x="24" y="25"/>
                        <a:pt x="24" y="25"/>
                      </a:cubicBezTo>
                      <a:cubicBezTo>
                        <a:pt x="17" y="25"/>
                        <a:pt x="17" y="25"/>
                        <a:pt x="17" y="25"/>
                      </a:cubicBezTo>
                      <a:lnTo>
                        <a:pt x="17" y="22"/>
                      </a:lnTo>
                      <a:close/>
                      <a:moveTo>
                        <a:pt x="17" y="19"/>
                      </a:move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15" y="14"/>
                        <a:pt x="14" y="14"/>
                        <a:pt x="13" y="14"/>
                      </a:cubicBezTo>
                      <a:cubicBezTo>
                        <a:pt x="12" y="14"/>
                        <a:pt x="11" y="14"/>
                        <a:pt x="10" y="14"/>
                      </a:cubicBezTo>
                      <a:cubicBezTo>
                        <a:pt x="10" y="15"/>
                        <a:pt x="9" y="15"/>
                        <a:pt x="9" y="16"/>
                      </a:cubicBezTo>
                      <a:cubicBezTo>
                        <a:pt x="8" y="16"/>
                        <a:pt x="8" y="17"/>
                        <a:pt x="8" y="17"/>
                      </a:cubicBezTo>
                      <a:cubicBezTo>
                        <a:pt x="8" y="18"/>
                        <a:pt x="8" y="18"/>
                        <a:pt x="8" y="19"/>
                      </a:cubicBezTo>
                      <a:cubicBezTo>
                        <a:pt x="8" y="19"/>
                        <a:pt x="8" y="19"/>
                        <a:pt x="9" y="19"/>
                      </a:cubicBezTo>
                      <a:cubicBezTo>
                        <a:pt x="9" y="20"/>
                        <a:pt x="10" y="20"/>
                        <a:pt x="10" y="20"/>
                      </a:cubicBezTo>
                      <a:cubicBezTo>
                        <a:pt x="10" y="20"/>
                        <a:pt x="11" y="20"/>
                        <a:pt x="12" y="20"/>
                      </a:cubicBezTo>
                      <a:cubicBezTo>
                        <a:pt x="13" y="20"/>
                        <a:pt x="14" y="20"/>
                        <a:pt x="14" y="20"/>
                      </a:cubicBezTo>
                      <a:cubicBezTo>
                        <a:pt x="15" y="19"/>
                        <a:pt x="16" y="19"/>
                        <a:pt x="17" y="19"/>
                      </a:cubicBez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" name="Freeform 87"/>
                <p:cNvSpPr>
                  <a:spLocks/>
                </p:cNvSpPr>
                <p:nvPr userDrawn="1"/>
              </p:nvSpPr>
              <p:spPr bwMode="auto">
                <a:xfrm>
                  <a:off x="2364" y="2860"/>
                  <a:ext cx="36" cy="48"/>
                </a:xfrm>
                <a:custGeom>
                  <a:avLst/>
                  <a:gdLst>
                    <a:gd name="T0" fmla="*/ 1152 w 18"/>
                    <a:gd name="T1" fmla="*/ 448 h 24"/>
                    <a:gd name="T2" fmla="*/ 1088 w 18"/>
                    <a:gd name="T3" fmla="*/ 448 h 24"/>
                    <a:gd name="T4" fmla="*/ 960 w 18"/>
                    <a:gd name="T5" fmla="*/ 448 h 24"/>
                    <a:gd name="T6" fmla="*/ 896 w 18"/>
                    <a:gd name="T7" fmla="*/ 448 h 24"/>
                    <a:gd name="T8" fmla="*/ 704 w 18"/>
                    <a:gd name="T9" fmla="*/ 448 h 24"/>
                    <a:gd name="T10" fmla="*/ 512 w 18"/>
                    <a:gd name="T11" fmla="*/ 512 h 24"/>
                    <a:gd name="T12" fmla="*/ 512 w 18"/>
                    <a:gd name="T13" fmla="*/ 1536 h 24"/>
                    <a:gd name="T14" fmla="*/ 0 w 18"/>
                    <a:gd name="T15" fmla="*/ 1536 h 24"/>
                    <a:gd name="T16" fmla="*/ 0 w 18"/>
                    <a:gd name="T17" fmla="*/ 0 h 24"/>
                    <a:gd name="T18" fmla="*/ 512 w 18"/>
                    <a:gd name="T19" fmla="*/ 0 h 24"/>
                    <a:gd name="T20" fmla="*/ 512 w 18"/>
                    <a:gd name="T21" fmla="*/ 192 h 24"/>
                    <a:gd name="T22" fmla="*/ 768 w 18"/>
                    <a:gd name="T23" fmla="*/ 0 h 24"/>
                    <a:gd name="T24" fmla="*/ 1024 w 18"/>
                    <a:gd name="T25" fmla="*/ 0 h 24"/>
                    <a:gd name="T26" fmla="*/ 1088 w 18"/>
                    <a:gd name="T27" fmla="*/ 0 h 24"/>
                    <a:gd name="T28" fmla="*/ 1152 w 18"/>
                    <a:gd name="T29" fmla="*/ 0 h 24"/>
                    <a:gd name="T30" fmla="*/ 1152 w 18"/>
                    <a:gd name="T31" fmla="*/ 448 h 2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8" h="24">
                      <a:moveTo>
                        <a:pt x="18" y="7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7" y="7"/>
                        <a:pt x="16" y="7"/>
                        <a:pt x="15" y="7"/>
                      </a:cubicBezTo>
                      <a:cubicBezTo>
                        <a:pt x="15" y="7"/>
                        <a:pt x="14" y="7"/>
                        <a:pt x="14" y="7"/>
                      </a:cubicBezTo>
                      <a:cubicBezTo>
                        <a:pt x="12" y="7"/>
                        <a:pt x="11" y="7"/>
                        <a:pt x="11" y="7"/>
                      </a:cubicBezTo>
                      <a:cubicBezTo>
                        <a:pt x="10" y="7"/>
                        <a:pt x="9" y="7"/>
                        <a:pt x="8" y="8"/>
                      </a:cubicBezTo>
                      <a:cubicBezTo>
                        <a:pt x="8" y="24"/>
                        <a:pt x="8" y="24"/>
                        <a:pt x="8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10" y="2"/>
                        <a:pt x="11" y="1"/>
                        <a:pt x="12" y="0"/>
                      </a:cubicBezTo>
                      <a:cubicBezTo>
                        <a:pt x="14" y="0"/>
                        <a:pt x="15" y="0"/>
                        <a:pt x="16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7" y="0"/>
                        <a:pt x="17" y="0"/>
                        <a:pt x="18" y="0"/>
                      </a:cubicBezTo>
                      <a:lnTo>
                        <a:pt x="18" y="7"/>
                      </a:ln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4" name="Freeform 88"/>
                <p:cNvSpPr>
                  <a:spLocks/>
                </p:cNvSpPr>
                <p:nvPr userDrawn="1"/>
              </p:nvSpPr>
              <p:spPr bwMode="auto">
                <a:xfrm>
                  <a:off x="2402" y="2860"/>
                  <a:ext cx="54" cy="48"/>
                </a:xfrm>
                <a:custGeom>
                  <a:avLst/>
                  <a:gdLst>
                    <a:gd name="T0" fmla="*/ 24 w 64"/>
                    <a:gd name="T1" fmla="*/ 0 h 56"/>
                    <a:gd name="T2" fmla="*/ 15 w 64"/>
                    <a:gd name="T3" fmla="*/ 22 h 56"/>
                    <a:gd name="T4" fmla="*/ 8 w 64"/>
                    <a:gd name="T5" fmla="*/ 22 h 56"/>
                    <a:gd name="T6" fmla="*/ 0 w 64"/>
                    <a:gd name="T7" fmla="*/ 0 h 56"/>
                    <a:gd name="T8" fmla="*/ 7 w 64"/>
                    <a:gd name="T9" fmla="*/ 0 h 56"/>
                    <a:gd name="T10" fmla="*/ 12 w 64"/>
                    <a:gd name="T11" fmla="*/ 15 h 56"/>
                    <a:gd name="T12" fmla="*/ 16 w 64"/>
                    <a:gd name="T13" fmla="*/ 0 h 56"/>
                    <a:gd name="T14" fmla="*/ 24 w 64"/>
                    <a:gd name="T15" fmla="*/ 0 h 5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64" h="56">
                      <a:moveTo>
                        <a:pt x="64" y="0"/>
                      </a:moveTo>
                      <a:lnTo>
                        <a:pt x="42" y="56"/>
                      </a:lnTo>
                      <a:lnTo>
                        <a:pt x="21" y="56"/>
                      </a:lnTo>
                      <a:lnTo>
                        <a:pt x="0" y="0"/>
                      </a:lnTo>
                      <a:lnTo>
                        <a:pt x="19" y="0"/>
                      </a:lnTo>
                      <a:lnTo>
                        <a:pt x="33" y="38"/>
                      </a:lnTo>
                      <a:lnTo>
                        <a:pt x="45" y="0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5" name="Freeform 89"/>
                <p:cNvSpPr>
                  <a:spLocks noEditPoints="1"/>
                </p:cNvSpPr>
                <p:nvPr userDrawn="1"/>
              </p:nvSpPr>
              <p:spPr bwMode="auto">
                <a:xfrm>
                  <a:off x="2462" y="2858"/>
                  <a:ext cx="50" cy="50"/>
                </a:xfrm>
                <a:custGeom>
                  <a:avLst/>
                  <a:gdLst>
                    <a:gd name="T0" fmla="*/ 1600 w 25"/>
                    <a:gd name="T1" fmla="*/ 896 h 25"/>
                    <a:gd name="T2" fmla="*/ 448 w 25"/>
                    <a:gd name="T3" fmla="*/ 896 h 25"/>
                    <a:gd name="T4" fmla="*/ 576 w 25"/>
                    <a:gd name="T5" fmla="*/ 1216 h 25"/>
                    <a:gd name="T6" fmla="*/ 960 w 25"/>
                    <a:gd name="T7" fmla="*/ 1280 h 25"/>
                    <a:gd name="T8" fmla="*/ 1280 w 25"/>
                    <a:gd name="T9" fmla="*/ 1216 h 25"/>
                    <a:gd name="T10" fmla="*/ 1536 w 25"/>
                    <a:gd name="T11" fmla="*/ 1088 h 25"/>
                    <a:gd name="T12" fmla="*/ 1536 w 25"/>
                    <a:gd name="T13" fmla="*/ 1088 h 25"/>
                    <a:gd name="T14" fmla="*/ 1536 w 25"/>
                    <a:gd name="T15" fmla="*/ 1472 h 25"/>
                    <a:gd name="T16" fmla="*/ 1280 w 25"/>
                    <a:gd name="T17" fmla="*/ 1600 h 25"/>
                    <a:gd name="T18" fmla="*/ 896 w 25"/>
                    <a:gd name="T19" fmla="*/ 1600 h 25"/>
                    <a:gd name="T20" fmla="*/ 192 w 25"/>
                    <a:gd name="T21" fmla="*/ 1408 h 25"/>
                    <a:gd name="T22" fmla="*/ 0 w 25"/>
                    <a:gd name="T23" fmla="*/ 832 h 25"/>
                    <a:gd name="T24" fmla="*/ 192 w 25"/>
                    <a:gd name="T25" fmla="*/ 256 h 25"/>
                    <a:gd name="T26" fmla="*/ 832 w 25"/>
                    <a:gd name="T27" fmla="*/ 0 h 25"/>
                    <a:gd name="T28" fmla="*/ 1408 w 25"/>
                    <a:gd name="T29" fmla="*/ 192 h 25"/>
                    <a:gd name="T30" fmla="*/ 1600 w 25"/>
                    <a:gd name="T31" fmla="*/ 768 h 25"/>
                    <a:gd name="T32" fmla="*/ 1600 w 25"/>
                    <a:gd name="T33" fmla="*/ 896 h 25"/>
                    <a:gd name="T34" fmla="*/ 1088 w 25"/>
                    <a:gd name="T35" fmla="*/ 640 h 25"/>
                    <a:gd name="T36" fmla="*/ 1024 w 25"/>
                    <a:gd name="T37" fmla="*/ 384 h 25"/>
                    <a:gd name="T38" fmla="*/ 832 w 25"/>
                    <a:gd name="T39" fmla="*/ 320 h 25"/>
                    <a:gd name="T40" fmla="*/ 576 w 25"/>
                    <a:gd name="T41" fmla="*/ 384 h 25"/>
                    <a:gd name="T42" fmla="*/ 448 w 25"/>
                    <a:gd name="T43" fmla="*/ 640 h 25"/>
                    <a:gd name="T44" fmla="*/ 1088 w 25"/>
                    <a:gd name="T45" fmla="*/ 640 h 25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25" h="25">
                      <a:moveTo>
                        <a:pt x="25" y="14"/>
                      </a:move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7" y="16"/>
                        <a:pt x="8" y="18"/>
                        <a:pt x="9" y="19"/>
                      </a:cubicBezTo>
                      <a:cubicBezTo>
                        <a:pt x="11" y="20"/>
                        <a:pt x="13" y="20"/>
                        <a:pt x="15" y="20"/>
                      </a:cubicBezTo>
                      <a:cubicBezTo>
                        <a:pt x="17" y="20"/>
                        <a:pt x="18" y="20"/>
                        <a:pt x="20" y="19"/>
                      </a:cubicBezTo>
                      <a:cubicBezTo>
                        <a:pt x="22" y="19"/>
                        <a:pt x="23" y="18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23"/>
                        <a:pt x="24" y="23"/>
                        <a:pt x="24" y="23"/>
                      </a:cubicBezTo>
                      <a:cubicBezTo>
                        <a:pt x="23" y="24"/>
                        <a:pt x="21" y="25"/>
                        <a:pt x="20" y="25"/>
                      </a:cubicBezTo>
                      <a:cubicBezTo>
                        <a:pt x="18" y="25"/>
                        <a:pt x="16" y="25"/>
                        <a:pt x="14" y="25"/>
                      </a:cubicBezTo>
                      <a:cubicBezTo>
                        <a:pt x="10" y="25"/>
                        <a:pt x="6" y="24"/>
                        <a:pt x="3" y="22"/>
                      </a:cubicBezTo>
                      <a:cubicBezTo>
                        <a:pt x="1" y="20"/>
                        <a:pt x="0" y="17"/>
                        <a:pt x="0" y="13"/>
                      </a:cubicBezTo>
                      <a:cubicBezTo>
                        <a:pt x="0" y="9"/>
                        <a:pt x="1" y="6"/>
                        <a:pt x="3" y="4"/>
                      </a:cubicBezTo>
                      <a:cubicBezTo>
                        <a:pt x="6" y="1"/>
                        <a:pt x="9" y="0"/>
                        <a:pt x="13" y="0"/>
                      </a:cubicBezTo>
                      <a:cubicBezTo>
                        <a:pt x="17" y="0"/>
                        <a:pt x="20" y="1"/>
                        <a:pt x="22" y="3"/>
                      </a:cubicBezTo>
                      <a:cubicBezTo>
                        <a:pt x="24" y="5"/>
                        <a:pt x="25" y="8"/>
                        <a:pt x="25" y="12"/>
                      </a:cubicBezTo>
                      <a:lnTo>
                        <a:pt x="25" y="14"/>
                      </a:lnTo>
                      <a:close/>
                      <a:moveTo>
                        <a:pt x="17" y="10"/>
                      </a:moveTo>
                      <a:cubicBezTo>
                        <a:pt x="17" y="8"/>
                        <a:pt x="17" y="7"/>
                        <a:pt x="16" y="6"/>
                      </a:cubicBezTo>
                      <a:cubicBezTo>
                        <a:pt x="15" y="5"/>
                        <a:pt x="14" y="5"/>
                        <a:pt x="13" y="5"/>
                      </a:cubicBezTo>
                      <a:cubicBezTo>
                        <a:pt x="11" y="5"/>
                        <a:pt x="10" y="5"/>
                        <a:pt x="9" y="6"/>
                      </a:cubicBezTo>
                      <a:cubicBezTo>
                        <a:pt x="8" y="7"/>
                        <a:pt x="7" y="8"/>
                        <a:pt x="7" y="10"/>
                      </a:cubicBezTo>
                      <a:lnTo>
                        <a:pt x="17" y="10"/>
                      </a:ln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6" name="Rectangle 90"/>
                <p:cNvSpPr>
                  <a:spLocks noChangeArrowheads="1"/>
                </p:cNvSpPr>
                <p:nvPr userDrawn="1"/>
              </p:nvSpPr>
              <p:spPr bwMode="auto">
                <a:xfrm>
                  <a:off x="2522" y="2842"/>
                  <a:ext cx="16" cy="66"/>
                </a:xfrm>
                <a:prstGeom prst="rect">
                  <a:avLst/>
                </a:pr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9pPr>
                </a:lstStyle>
                <a:p>
                  <a:pPr eaLnBrk="1" hangingPunct="1">
                    <a:defRPr/>
                  </a:pPr>
                  <a:endParaRPr lang="en-US" altLang="en-US" smtClean="0"/>
                </a:p>
              </p:txBody>
            </p:sp>
            <p:sp>
              <p:nvSpPr>
                <p:cNvPr id="37" name="Rectangle 91"/>
                <p:cNvSpPr>
                  <a:spLocks noChangeArrowheads="1"/>
                </p:cNvSpPr>
                <p:nvPr userDrawn="1"/>
              </p:nvSpPr>
              <p:spPr bwMode="auto">
                <a:xfrm>
                  <a:off x="2552" y="2842"/>
                  <a:ext cx="16" cy="66"/>
                </a:xfrm>
                <a:prstGeom prst="rect">
                  <a:avLst/>
                </a:pr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9pPr>
                </a:lstStyle>
                <a:p>
                  <a:pPr eaLnBrk="1" hangingPunct="1">
                    <a:defRPr/>
                  </a:pPr>
                  <a:endParaRPr lang="en-US" altLang="en-US" smtClean="0"/>
                </a:p>
              </p:txBody>
            </p:sp>
            <p:sp>
              <p:nvSpPr>
                <p:cNvPr id="38" name="Rectangle 92"/>
                <p:cNvSpPr>
                  <a:spLocks noChangeArrowheads="1"/>
                </p:cNvSpPr>
                <p:nvPr userDrawn="1"/>
              </p:nvSpPr>
              <p:spPr bwMode="auto">
                <a:xfrm>
                  <a:off x="2582" y="2890"/>
                  <a:ext cx="16" cy="18"/>
                </a:xfrm>
                <a:prstGeom prst="rect">
                  <a:avLst/>
                </a:pr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9pPr>
                </a:lstStyle>
                <a:p>
                  <a:pPr eaLnBrk="1" hangingPunct="1">
                    <a:defRPr/>
                  </a:pPr>
                  <a:endParaRPr lang="en-US" altLang="en-US" smtClean="0"/>
                </a:p>
              </p:txBody>
            </p:sp>
            <p:sp>
              <p:nvSpPr>
                <p:cNvPr id="39" name="Freeform 93"/>
                <p:cNvSpPr>
                  <a:spLocks/>
                </p:cNvSpPr>
                <p:nvPr userDrawn="1"/>
              </p:nvSpPr>
              <p:spPr bwMode="auto">
                <a:xfrm>
                  <a:off x="2644" y="2844"/>
                  <a:ext cx="68" cy="64"/>
                </a:xfrm>
                <a:custGeom>
                  <a:avLst/>
                  <a:gdLst>
                    <a:gd name="T0" fmla="*/ 31 w 80"/>
                    <a:gd name="T1" fmla="*/ 29 h 75"/>
                    <a:gd name="T2" fmla="*/ 22 w 80"/>
                    <a:gd name="T3" fmla="*/ 29 h 75"/>
                    <a:gd name="T4" fmla="*/ 22 w 80"/>
                    <a:gd name="T5" fmla="*/ 10 h 75"/>
                    <a:gd name="T6" fmla="*/ 18 w 80"/>
                    <a:gd name="T7" fmla="*/ 22 h 75"/>
                    <a:gd name="T8" fmla="*/ 12 w 80"/>
                    <a:gd name="T9" fmla="*/ 22 h 75"/>
                    <a:gd name="T10" fmla="*/ 8 w 80"/>
                    <a:gd name="T11" fmla="*/ 10 h 75"/>
                    <a:gd name="T12" fmla="*/ 8 w 80"/>
                    <a:gd name="T13" fmla="*/ 29 h 75"/>
                    <a:gd name="T14" fmla="*/ 0 w 80"/>
                    <a:gd name="T15" fmla="*/ 29 h 75"/>
                    <a:gd name="T16" fmla="*/ 0 w 80"/>
                    <a:gd name="T17" fmla="*/ 0 h 75"/>
                    <a:gd name="T18" fmla="*/ 9 w 80"/>
                    <a:gd name="T19" fmla="*/ 0 h 75"/>
                    <a:gd name="T20" fmla="*/ 15 w 80"/>
                    <a:gd name="T21" fmla="*/ 15 h 75"/>
                    <a:gd name="T22" fmla="*/ 22 w 80"/>
                    <a:gd name="T23" fmla="*/ 0 h 75"/>
                    <a:gd name="T24" fmla="*/ 31 w 80"/>
                    <a:gd name="T25" fmla="*/ 0 h 75"/>
                    <a:gd name="T26" fmla="*/ 31 w 80"/>
                    <a:gd name="T27" fmla="*/ 29 h 7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80" h="75">
                      <a:moveTo>
                        <a:pt x="80" y="75"/>
                      </a:moveTo>
                      <a:lnTo>
                        <a:pt x="59" y="75"/>
                      </a:lnTo>
                      <a:lnTo>
                        <a:pt x="59" y="26"/>
                      </a:lnTo>
                      <a:lnTo>
                        <a:pt x="47" y="57"/>
                      </a:lnTo>
                      <a:lnTo>
                        <a:pt x="33" y="57"/>
                      </a:lnTo>
                      <a:lnTo>
                        <a:pt x="19" y="26"/>
                      </a:lnTo>
                      <a:lnTo>
                        <a:pt x="19" y="75"/>
                      </a:lnTo>
                      <a:lnTo>
                        <a:pt x="0" y="75"/>
                      </a:lnTo>
                      <a:lnTo>
                        <a:pt x="0" y="0"/>
                      </a:lnTo>
                      <a:lnTo>
                        <a:pt x="23" y="0"/>
                      </a:lnTo>
                      <a:lnTo>
                        <a:pt x="40" y="38"/>
                      </a:lnTo>
                      <a:lnTo>
                        <a:pt x="56" y="0"/>
                      </a:lnTo>
                      <a:lnTo>
                        <a:pt x="80" y="0"/>
                      </a:lnTo>
                      <a:lnTo>
                        <a:pt x="80" y="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0" name="Freeform 94"/>
                <p:cNvSpPr>
                  <a:spLocks noEditPoints="1"/>
                </p:cNvSpPr>
                <p:nvPr userDrawn="1"/>
              </p:nvSpPr>
              <p:spPr bwMode="auto">
                <a:xfrm>
                  <a:off x="2724" y="2858"/>
                  <a:ext cx="52" cy="52"/>
                </a:xfrm>
                <a:custGeom>
                  <a:avLst/>
                  <a:gdLst>
                    <a:gd name="T0" fmla="*/ 1664 w 26"/>
                    <a:gd name="T1" fmla="*/ 832 h 26"/>
                    <a:gd name="T2" fmla="*/ 1408 w 26"/>
                    <a:gd name="T3" fmla="*/ 1408 h 26"/>
                    <a:gd name="T4" fmla="*/ 832 w 26"/>
                    <a:gd name="T5" fmla="*/ 1664 h 26"/>
                    <a:gd name="T6" fmla="*/ 192 w 26"/>
                    <a:gd name="T7" fmla="*/ 1408 h 26"/>
                    <a:gd name="T8" fmla="*/ 0 w 26"/>
                    <a:gd name="T9" fmla="*/ 832 h 26"/>
                    <a:gd name="T10" fmla="*/ 192 w 26"/>
                    <a:gd name="T11" fmla="*/ 256 h 26"/>
                    <a:gd name="T12" fmla="*/ 832 w 26"/>
                    <a:gd name="T13" fmla="*/ 0 h 26"/>
                    <a:gd name="T14" fmla="*/ 1408 w 26"/>
                    <a:gd name="T15" fmla="*/ 256 h 26"/>
                    <a:gd name="T16" fmla="*/ 1664 w 26"/>
                    <a:gd name="T17" fmla="*/ 832 h 26"/>
                    <a:gd name="T18" fmla="*/ 1024 w 26"/>
                    <a:gd name="T19" fmla="*/ 1216 h 26"/>
                    <a:gd name="T20" fmla="*/ 1088 w 26"/>
                    <a:gd name="T21" fmla="*/ 1024 h 26"/>
                    <a:gd name="T22" fmla="*/ 1152 w 26"/>
                    <a:gd name="T23" fmla="*/ 832 h 26"/>
                    <a:gd name="T24" fmla="*/ 1088 w 26"/>
                    <a:gd name="T25" fmla="*/ 576 h 26"/>
                    <a:gd name="T26" fmla="*/ 1024 w 26"/>
                    <a:gd name="T27" fmla="*/ 448 h 26"/>
                    <a:gd name="T28" fmla="*/ 960 w 26"/>
                    <a:gd name="T29" fmla="*/ 384 h 26"/>
                    <a:gd name="T30" fmla="*/ 832 w 26"/>
                    <a:gd name="T31" fmla="*/ 320 h 26"/>
                    <a:gd name="T32" fmla="*/ 704 w 26"/>
                    <a:gd name="T33" fmla="*/ 384 h 26"/>
                    <a:gd name="T34" fmla="*/ 576 w 26"/>
                    <a:gd name="T35" fmla="*/ 448 h 26"/>
                    <a:gd name="T36" fmla="*/ 512 w 26"/>
                    <a:gd name="T37" fmla="*/ 576 h 26"/>
                    <a:gd name="T38" fmla="*/ 512 w 26"/>
                    <a:gd name="T39" fmla="*/ 832 h 26"/>
                    <a:gd name="T40" fmla="*/ 512 w 26"/>
                    <a:gd name="T41" fmla="*/ 1024 h 26"/>
                    <a:gd name="T42" fmla="*/ 576 w 26"/>
                    <a:gd name="T43" fmla="*/ 1216 h 26"/>
                    <a:gd name="T44" fmla="*/ 704 w 26"/>
                    <a:gd name="T45" fmla="*/ 1280 h 26"/>
                    <a:gd name="T46" fmla="*/ 832 w 26"/>
                    <a:gd name="T47" fmla="*/ 1280 h 26"/>
                    <a:gd name="T48" fmla="*/ 960 w 26"/>
                    <a:gd name="T49" fmla="*/ 1280 h 26"/>
                    <a:gd name="T50" fmla="*/ 1024 w 26"/>
                    <a:gd name="T51" fmla="*/ 1216 h 2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0" t="0" r="r" b="b"/>
                  <a:pathLst>
                    <a:path w="26" h="26">
                      <a:moveTo>
                        <a:pt x="26" y="13"/>
                      </a:moveTo>
                      <a:cubicBezTo>
                        <a:pt x="26" y="17"/>
                        <a:pt x="25" y="20"/>
                        <a:pt x="22" y="22"/>
                      </a:cubicBezTo>
                      <a:cubicBezTo>
                        <a:pt x="20" y="24"/>
                        <a:pt x="17" y="26"/>
                        <a:pt x="13" y="26"/>
                      </a:cubicBezTo>
                      <a:cubicBezTo>
                        <a:pt x="9" y="26"/>
                        <a:pt x="5" y="24"/>
                        <a:pt x="3" y="22"/>
                      </a:cubicBezTo>
                      <a:cubicBezTo>
                        <a:pt x="1" y="20"/>
                        <a:pt x="0" y="17"/>
                        <a:pt x="0" y="13"/>
                      </a:cubicBezTo>
                      <a:cubicBezTo>
                        <a:pt x="0" y="9"/>
                        <a:pt x="1" y="6"/>
                        <a:pt x="3" y="4"/>
                      </a:cubicBezTo>
                      <a:cubicBezTo>
                        <a:pt x="5" y="1"/>
                        <a:pt x="9" y="0"/>
                        <a:pt x="13" y="0"/>
                      </a:cubicBezTo>
                      <a:cubicBezTo>
                        <a:pt x="17" y="0"/>
                        <a:pt x="20" y="1"/>
                        <a:pt x="22" y="4"/>
                      </a:cubicBezTo>
                      <a:cubicBezTo>
                        <a:pt x="25" y="6"/>
                        <a:pt x="26" y="9"/>
                        <a:pt x="26" y="13"/>
                      </a:cubicBezTo>
                      <a:close/>
                      <a:moveTo>
                        <a:pt x="16" y="19"/>
                      </a:moveTo>
                      <a:cubicBezTo>
                        <a:pt x="17" y="18"/>
                        <a:pt x="17" y="17"/>
                        <a:pt x="17" y="16"/>
                      </a:cubicBezTo>
                      <a:cubicBezTo>
                        <a:pt x="18" y="16"/>
                        <a:pt x="18" y="14"/>
                        <a:pt x="18" y="13"/>
                      </a:cubicBezTo>
                      <a:cubicBezTo>
                        <a:pt x="18" y="11"/>
                        <a:pt x="18" y="10"/>
                        <a:pt x="17" y="9"/>
                      </a:cubicBezTo>
                      <a:cubicBezTo>
                        <a:pt x="17" y="8"/>
                        <a:pt x="17" y="8"/>
                        <a:pt x="16" y="7"/>
                      </a:cubicBezTo>
                      <a:cubicBezTo>
                        <a:pt x="16" y="6"/>
                        <a:pt x="15" y="6"/>
                        <a:pt x="15" y="6"/>
                      </a:cubicBezTo>
                      <a:cubicBezTo>
                        <a:pt x="14" y="6"/>
                        <a:pt x="13" y="5"/>
                        <a:pt x="13" y="5"/>
                      </a:cubicBezTo>
                      <a:cubicBezTo>
                        <a:pt x="12" y="5"/>
                        <a:pt x="11" y="6"/>
                        <a:pt x="11" y="6"/>
                      </a:cubicBezTo>
                      <a:cubicBezTo>
                        <a:pt x="10" y="6"/>
                        <a:pt x="10" y="6"/>
                        <a:pt x="9" y="7"/>
                      </a:cubicBezTo>
                      <a:cubicBezTo>
                        <a:pt x="9" y="8"/>
                        <a:pt x="8" y="8"/>
                        <a:pt x="8" y="9"/>
                      </a:cubicBezTo>
                      <a:cubicBezTo>
                        <a:pt x="8" y="10"/>
                        <a:pt x="8" y="11"/>
                        <a:pt x="8" y="13"/>
                      </a:cubicBezTo>
                      <a:cubicBezTo>
                        <a:pt x="8" y="14"/>
                        <a:pt x="8" y="15"/>
                        <a:pt x="8" y="16"/>
                      </a:cubicBezTo>
                      <a:cubicBezTo>
                        <a:pt x="8" y="17"/>
                        <a:pt x="8" y="18"/>
                        <a:pt x="9" y="19"/>
                      </a:cubicBezTo>
                      <a:cubicBezTo>
                        <a:pt x="9" y="19"/>
                        <a:pt x="10" y="20"/>
                        <a:pt x="11" y="20"/>
                      </a:cubicBezTo>
                      <a:cubicBezTo>
                        <a:pt x="11" y="20"/>
                        <a:pt x="12" y="20"/>
                        <a:pt x="13" y="20"/>
                      </a:cubicBezTo>
                      <a:cubicBezTo>
                        <a:pt x="13" y="20"/>
                        <a:pt x="14" y="20"/>
                        <a:pt x="15" y="20"/>
                      </a:cubicBezTo>
                      <a:cubicBezTo>
                        <a:pt x="15" y="20"/>
                        <a:pt x="16" y="19"/>
                        <a:pt x="16" y="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1" name="Freeform 95"/>
                <p:cNvSpPr>
                  <a:spLocks/>
                </p:cNvSpPr>
                <p:nvPr userDrawn="1"/>
              </p:nvSpPr>
              <p:spPr bwMode="auto">
                <a:xfrm>
                  <a:off x="2780" y="2860"/>
                  <a:ext cx="54" cy="48"/>
                </a:xfrm>
                <a:custGeom>
                  <a:avLst/>
                  <a:gdLst>
                    <a:gd name="T0" fmla="*/ 24 w 64"/>
                    <a:gd name="T1" fmla="*/ 0 h 56"/>
                    <a:gd name="T2" fmla="*/ 15 w 64"/>
                    <a:gd name="T3" fmla="*/ 22 h 56"/>
                    <a:gd name="T4" fmla="*/ 8 w 64"/>
                    <a:gd name="T5" fmla="*/ 22 h 56"/>
                    <a:gd name="T6" fmla="*/ 0 w 64"/>
                    <a:gd name="T7" fmla="*/ 0 h 56"/>
                    <a:gd name="T8" fmla="*/ 7 w 64"/>
                    <a:gd name="T9" fmla="*/ 0 h 56"/>
                    <a:gd name="T10" fmla="*/ 12 w 64"/>
                    <a:gd name="T11" fmla="*/ 15 h 56"/>
                    <a:gd name="T12" fmla="*/ 16 w 64"/>
                    <a:gd name="T13" fmla="*/ 0 h 56"/>
                    <a:gd name="T14" fmla="*/ 24 w 64"/>
                    <a:gd name="T15" fmla="*/ 0 h 5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64" h="56">
                      <a:moveTo>
                        <a:pt x="64" y="0"/>
                      </a:moveTo>
                      <a:lnTo>
                        <a:pt x="43" y="56"/>
                      </a:lnTo>
                      <a:lnTo>
                        <a:pt x="22" y="56"/>
                      </a:lnTo>
                      <a:lnTo>
                        <a:pt x="0" y="0"/>
                      </a:lnTo>
                      <a:lnTo>
                        <a:pt x="19" y="0"/>
                      </a:lnTo>
                      <a:lnTo>
                        <a:pt x="33" y="38"/>
                      </a:lnTo>
                      <a:lnTo>
                        <a:pt x="45" y="0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2" name="Freeform 96"/>
                <p:cNvSpPr>
                  <a:spLocks noEditPoints="1"/>
                </p:cNvSpPr>
                <p:nvPr userDrawn="1"/>
              </p:nvSpPr>
              <p:spPr bwMode="auto">
                <a:xfrm>
                  <a:off x="2842" y="2842"/>
                  <a:ext cx="18" cy="66"/>
                </a:xfrm>
                <a:custGeom>
                  <a:avLst/>
                  <a:gdLst>
                    <a:gd name="T0" fmla="*/ 8 w 21"/>
                    <a:gd name="T1" fmla="*/ 4 h 78"/>
                    <a:gd name="T2" fmla="*/ 0 w 21"/>
                    <a:gd name="T3" fmla="*/ 4 h 78"/>
                    <a:gd name="T4" fmla="*/ 0 w 21"/>
                    <a:gd name="T5" fmla="*/ 0 h 78"/>
                    <a:gd name="T6" fmla="*/ 8 w 21"/>
                    <a:gd name="T7" fmla="*/ 0 h 78"/>
                    <a:gd name="T8" fmla="*/ 8 w 21"/>
                    <a:gd name="T9" fmla="*/ 4 h 78"/>
                    <a:gd name="T10" fmla="*/ 8 w 21"/>
                    <a:gd name="T11" fmla="*/ 29 h 78"/>
                    <a:gd name="T12" fmla="*/ 2 w 21"/>
                    <a:gd name="T13" fmla="*/ 29 h 78"/>
                    <a:gd name="T14" fmla="*/ 2 w 21"/>
                    <a:gd name="T15" fmla="*/ 8 h 78"/>
                    <a:gd name="T16" fmla="*/ 8 w 21"/>
                    <a:gd name="T17" fmla="*/ 8 h 78"/>
                    <a:gd name="T18" fmla="*/ 8 w 21"/>
                    <a:gd name="T19" fmla="*/ 29 h 7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" h="78">
                      <a:moveTo>
                        <a:pt x="21" y="12"/>
                      </a:moveTo>
                      <a:lnTo>
                        <a:pt x="0" y="12"/>
                      </a:lnTo>
                      <a:lnTo>
                        <a:pt x="0" y="0"/>
                      </a:lnTo>
                      <a:lnTo>
                        <a:pt x="21" y="0"/>
                      </a:lnTo>
                      <a:lnTo>
                        <a:pt x="21" y="12"/>
                      </a:lnTo>
                      <a:close/>
                      <a:moveTo>
                        <a:pt x="19" y="78"/>
                      </a:moveTo>
                      <a:lnTo>
                        <a:pt x="2" y="78"/>
                      </a:lnTo>
                      <a:lnTo>
                        <a:pt x="2" y="22"/>
                      </a:lnTo>
                      <a:lnTo>
                        <a:pt x="19" y="22"/>
                      </a:lnTo>
                      <a:lnTo>
                        <a:pt x="19" y="7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" name="Freeform 97"/>
                <p:cNvSpPr>
                  <a:spLocks/>
                </p:cNvSpPr>
                <p:nvPr userDrawn="1"/>
              </p:nvSpPr>
              <p:spPr bwMode="auto">
                <a:xfrm>
                  <a:off x="2874" y="2858"/>
                  <a:ext cx="48" cy="50"/>
                </a:xfrm>
                <a:custGeom>
                  <a:avLst/>
                  <a:gdLst>
                    <a:gd name="T0" fmla="*/ 1536 w 24"/>
                    <a:gd name="T1" fmla="*/ 1600 h 25"/>
                    <a:gd name="T2" fmla="*/ 1024 w 24"/>
                    <a:gd name="T3" fmla="*/ 1600 h 25"/>
                    <a:gd name="T4" fmla="*/ 1024 w 24"/>
                    <a:gd name="T5" fmla="*/ 832 h 25"/>
                    <a:gd name="T6" fmla="*/ 1024 w 24"/>
                    <a:gd name="T7" fmla="*/ 640 h 25"/>
                    <a:gd name="T8" fmla="*/ 960 w 24"/>
                    <a:gd name="T9" fmla="*/ 512 h 25"/>
                    <a:gd name="T10" fmla="*/ 896 w 24"/>
                    <a:gd name="T11" fmla="*/ 448 h 25"/>
                    <a:gd name="T12" fmla="*/ 768 w 24"/>
                    <a:gd name="T13" fmla="*/ 384 h 25"/>
                    <a:gd name="T14" fmla="*/ 640 w 24"/>
                    <a:gd name="T15" fmla="*/ 448 h 25"/>
                    <a:gd name="T16" fmla="*/ 448 w 24"/>
                    <a:gd name="T17" fmla="*/ 512 h 25"/>
                    <a:gd name="T18" fmla="*/ 448 w 24"/>
                    <a:gd name="T19" fmla="*/ 1600 h 25"/>
                    <a:gd name="T20" fmla="*/ 0 w 24"/>
                    <a:gd name="T21" fmla="*/ 1600 h 25"/>
                    <a:gd name="T22" fmla="*/ 0 w 24"/>
                    <a:gd name="T23" fmla="*/ 64 h 25"/>
                    <a:gd name="T24" fmla="*/ 448 w 24"/>
                    <a:gd name="T25" fmla="*/ 64 h 25"/>
                    <a:gd name="T26" fmla="*/ 448 w 24"/>
                    <a:gd name="T27" fmla="*/ 256 h 25"/>
                    <a:gd name="T28" fmla="*/ 704 w 24"/>
                    <a:gd name="T29" fmla="*/ 64 h 25"/>
                    <a:gd name="T30" fmla="*/ 960 w 24"/>
                    <a:gd name="T31" fmla="*/ 0 h 25"/>
                    <a:gd name="T32" fmla="*/ 1344 w 24"/>
                    <a:gd name="T33" fmla="*/ 128 h 25"/>
                    <a:gd name="T34" fmla="*/ 1536 w 24"/>
                    <a:gd name="T35" fmla="*/ 576 h 25"/>
                    <a:gd name="T36" fmla="*/ 1536 w 24"/>
                    <a:gd name="T37" fmla="*/ 1600 h 25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0" t="0" r="r" b="b"/>
                  <a:pathLst>
                    <a:path w="24" h="25">
                      <a:moveTo>
                        <a:pt x="24" y="25"/>
                      </a:move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13"/>
                        <a:pt x="16" y="13"/>
                        <a:pt x="16" y="13"/>
                      </a:cubicBezTo>
                      <a:cubicBezTo>
                        <a:pt x="16" y="12"/>
                        <a:pt x="16" y="11"/>
                        <a:pt x="16" y="10"/>
                      </a:cubicBezTo>
                      <a:cubicBezTo>
                        <a:pt x="16" y="9"/>
                        <a:pt x="16" y="8"/>
                        <a:pt x="15" y="8"/>
                      </a:cubicBezTo>
                      <a:cubicBezTo>
                        <a:pt x="15" y="7"/>
                        <a:pt x="15" y="7"/>
                        <a:pt x="14" y="7"/>
                      </a:cubicBezTo>
                      <a:cubicBezTo>
                        <a:pt x="14" y="7"/>
                        <a:pt x="13" y="6"/>
                        <a:pt x="12" y="6"/>
                      </a:cubicBezTo>
                      <a:cubicBezTo>
                        <a:pt x="11" y="6"/>
                        <a:pt x="10" y="7"/>
                        <a:pt x="10" y="7"/>
                      </a:cubicBezTo>
                      <a:cubicBezTo>
                        <a:pt x="9" y="7"/>
                        <a:pt x="8" y="7"/>
                        <a:pt x="7" y="8"/>
                      </a:cubicBezTo>
                      <a:cubicBezTo>
                        <a:pt x="7" y="25"/>
                        <a:pt x="7" y="25"/>
                        <a:pt x="7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9" y="2"/>
                        <a:pt x="10" y="2"/>
                        <a:pt x="11" y="1"/>
                      </a:cubicBezTo>
                      <a:cubicBezTo>
                        <a:pt x="12" y="0"/>
                        <a:pt x="14" y="0"/>
                        <a:pt x="15" y="0"/>
                      </a:cubicBezTo>
                      <a:cubicBezTo>
                        <a:pt x="18" y="0"/>
                        <a:pt x="20" y="1"/>
                        <a:pt x="21" y="2"/>
                      </a:cubicBezTo>
                      <a:cubicBezTo>
                        <a:pt x="23" y="4"/>
                        <a:pt x="24" y="6"/>
                        <a:pt x="24" y="9"/>
                      </a:cubicBezTo>
                      <a:lnTo>
                        <a:pt x="24" y="2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" name="Freeform 98"/>
                <p:cNvSpPr>
                  <a:spLocks noEditPoints="1"/>
                </p:cNvSpPr>
                <p:nvPr userDrawn="1"/>
              </p:nvSpPr>
              <p:spPr bwMode="auto">
                <a:xfrm>
                  <a:off x="2932" y="2858"/>
                  <a:ext cx="50" cy="68"/>
                </a:xfrm>
                <a:custGeom>
                  <a:avLst/>
                  <a:gdLst>
                    <a:gd name="T0" fmla="*/ 1600 w 25"/>
                    <a:gd name="T1" fmla="*/ 1408 h 34"/>
                    <a:gd name="T2" fmla="*/ 1536 w 25"/>
                    <a:gd name="T3" fmla="*/ 1792 h 34"/>
                    <a:gd name="T4" fmla="*/ 1344 w 25"/>
                    <a:gd name="T5" fmla="*/ 1984 h 34"/>
                    <a:gd name="T6" fmla="*/ 1088 w 25"/>
                    <a:gd name="T7" fmla="*/ 2112 h 34"/>
                    <a:gd name="T8" fmla="*/ 768 w 25"/>
                    <a:gd name="T9" fmla="*/ 2176 h 34"/>
                    <a:gd name="T10" fmla="*/ 448 w 25"/>
                    <a:gd name="T11" fmla="*/ 2176 h 34"/>
                    <a:gd name="T12" fmla="*/ 192 w 25"/>
                    <a:gd name="T13" fmla="*/ 2112 h 34"/>
                    <a:gd name="T14" fmla="*/ 192 w 25"/>
                    <a:gd name="T15" fmla="*/ 1728 h 34"/>
                    <a:gd name="T16" fmla="*/ 256 w 25"/>
                    <a:gd name="T17" fmla="*/ 1728 h 34"/>
                    <a:gd name="T18" fmla="*/ 448 w 25"/>
                    <a:gd name="T19" fmla="*/ 1792 h 34"/>
                    <a:gd name="T20" fmla="*/ 704 w 25"/>
                    <a:gd name="T21" fmla="*/ 1792 h 34"/>
                    <a:gd name="T22" fmla="*/ 896 w 25"/>
                    <a:gd name="T23" fmla="*/ 1792 h 34"/>
                    <a:gd name="T24" fmla="*/ 1024 w 25"/>
                    <a:gd name="T25" fmla="*/ 1728 h 34"/>
                    <a:gd name="T26" fmla="*/ 1088 w 25"/>
                    <a:gd name="T27" fmla="*/ 1600 h 34"/>
                    <a:gd name="T28" fmla="*/ 1088 w 25"/>
                    <a:gd name="T29" fmla="*/ 1408 h 34"/>
                    <a:gd name="T30" fmla="*/ 1088 w 25"/>
                    <a:gd name="T31" fmla="*/ 1408 h 34"/>
                    <a:gd name="T32" fmla="*/ 896 w 25"/>
                    <a:gd name="T33" fmla="*/ 1536 h 34"/>
                    <a:gd name="T34" fmla="*/ 704 w 25"/>
                    <a:gd name="T35" fmla="*/ 1536 h 34"/>
                    <a:gd name="T36" fmla="*/ 192 w 25"/>
                    <a:gd name="T37" fmla="*/ 1344 h 34"/>
                    <a:gd name="T38" fmla="*/ 0 w 25"/>
                    <a:gd name="T39" fmla="*/ 768 h 34"/>
                    <a:gd name="T40" fmla="*/ 64 w 25"/>
                    <a:gd name="T41" fmla="*/ 448 h 34"/>
                    <a:gd name="T42" fmla="*/ 192 w 25"/>
                    <a:gd name="T43" fmla="*/ 192 h 34"/>
                    <a:gd name="T44" fmla="*/ 448 w 25"/>
                    <a:gd name="T45" fmla="*/ 64 h 34"/>
                    <a:gd name="T46" fmla="*/ 704 w 25"/>
                    <a:gd name="T47" fmla="*/ 0 h 34"/>
                    <a:gd name="T48" fmla="*/ 896 w 25"/>
                    <a:gd name="T49" fmla="*/ 64 h 34"/>
                    <a:gd name="T50" fmla="*/ 1088 w 25"/>
                    <a:gd name="T51" fmla="*/ 128 h 34"/>
                    <a:gd name="T52" fmla="*/ 1152 w 25"/>
                    <a:gd name="T53" fmla="*/ 64 h 34"/>
                    <a:gd name="T54" fmla="*/ 1600 w 25"/>
                    <a:gd name="T55" fmla="*/ 64 h 34"/>
                    <a:gd name="T56" fmla="*/ 1600 w 25"/>
                    <a:gd name="T57" fmla="*/ 1408 h 34"/>
                    <a:gd name="T58" fmla="*/ 1088 w 25"/>
                    <a:gd name="T59" fmla="*/ 1088 h 34"/>
                    <a:gd name="T60" fmla="*/ 1088 w 25"/>
                    <a:gd name="T61" fmla="*/ 384 h 34"/>
                    <a:gd name="T62" fmla="*/ 1024 w 25"/>
                    <a:gd name="T63" fmla="*/ 384 h 34"/>
                    <a:gd name="T64" fmla="*/ 896 w 25"/>
                    <a:gd name="T65" fmla="*/ 384 h 34"/>
                    <a:gd name="T66" fmla="*/ 576 w 25"/>
                    <a:gd name="T67" fmla="*/ 512 h 34"/>
                    <a:gd name="T68" fmla="*/ 512 w 25"/>
                    <a:gd name="T69" fmla="*/ 768 h 34"/>
                    <a:gd name="T70" fmla="*/ 576 w 25"/>
                    <a:gd name="T71" fmla="*/ 1088 h 34"/>
                    <a:gd name="T72" fmla="*/ 832 w 25"/>
                    <a:gd name="T73" fmla="*/ 1216 h 34"/>
                    <a:gd name="T74" fmla="*/ 960 w 25"/>
                    <a:gd name="T75" fmla="*/ 1152 h 34"/>
                    <a:gd name="T76" fmla="*/ 1088 w 25"/>
                    <a:gd name="T77" fmla="*/ 1088 h 34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0" t="0" r="r" b="b"/>
                  <a:pathLst>
                    <a:path w="25" h="34">
                      <a:moveTo>
                        <a:pt x="25" y="22"/>
                      </a:moveTo>
                      <a:cubicBezTo>
                        <a:pt x="25" y="24"/>
                        <a:pt x="25" y="26"/>
                        <a:pt x="24" y="28"/>
                      </a:cubicBezTo>
                      <a:cubicBezTo>
                        <a:pt x="23" y="29"/>
                        <a:pt x="23" y="30"/>
                        <a:pt x="21" y="31"/>
                      </a:cubicBezTo>
                      <a:cubicBezTo>
                        <a:pt x="20" y="32"/>
                        <a:pt x="19" y="33"/>
                        <a:pt x="17" y="33"/>
                      </a:cubicBezTo>
                      <a:cubicBezTo>
                        <a:pt x="16" y="34"/>
                        <a:pt x="14" y="34"/>
                        <a:pt x="12" y="34"/>
                      </a:cubicBezTo>
                      <a:cubicBezTo>
                        <a:pt x="10" y="34"/>
                        <a:pt x="8" y="34"/>
                        <a:pt x="7" y="34"/>
                      </a:cubicBezTo>
                      <a:cubicBezTo>
                        <a:pt x="5" y="33"/>
                        <a:pt x="4" y="33"/>
                        <a:pt x="3" y="33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4" y="27"/>
                        <a:pt x="6" y="28"/>
                        <a:pt x="7" y="28"/>
                      </a:cubicBezTo>
                      <a:cubicBezTo>
                        <a:pt x="8" y="28"/>
                        <a:pt x="10" y="28"/>
                        <a:pt x="11" y="28"/>
                      </a:cubicBezTo>
                      <a:cubicBezTo>
                        <a:pt x="12" y="28"/>
                        <a:pt x="13" y="28"/>
                        <a:pt x="14" y="28"/>
                      </a:cubicBezTo>
                      <a:cubicBezTo>
                        <a:pt x="15" y="28"/>
                        <a:pt x="16" y="27"/>
                        <a:pt x="16" y="27"/>
                      </a:cubicBezTo>
                      <a:cubicBezTo>
                        <a:pt x="17" y="26"/>
                        <a:pt x="17" y="26"/>
                        <a:pt x="17" y="25"/>
                      </a:cubicBezTo>
                      <a:cubicBezTo>
                        <a:pt x="17" y="24"/>
                        <a:pt x="17" y="23"/>
                        <a:pt x="17" y="22"/>
                      </a:cubicBezTo>
                      <a:cubicBezTo>
                        <a:pt x="17" y="22"/>
                        <a:pt x="17" y="22"/>
                        <a:pt x="17" y="22"/>
                      </a:cubicBezTo>
                      <a:cubicBezTo>
                        <a:pt x="16" y="23"/>
                        <a:pt x="15" y="23"/>
                        <a:pt x="14" y="24"/>
                      </a:cubicBezTo>
                      <a:cubicBezTo>
                        <a:pt x="13" y="24"/>
                        <a:pt x="12" y="24"/>
                        <a:pt x="11" y="24"/>
                      </a:cubicBezTo>
                      <a:cubicBezTo>
                        <a:pt x="7" y="24"/>
                        <a:pt x="5" y="23"/>
                        <a:pt x="3" y="21"/>
                      </a:cubicBezTo>
                      <a:cubicBezTo>
                        <a:pt x="1" y="19"/>
                        <a:pt x="0" y="16"/>
                        <a:pt x="0" y="12"/>
                      </a:cubicBezTo>
                      <a:cubicBezTo>
                        <a:pt x="0" y="10"/>
                        <a:pt x="0" y="9"/>
                        <a:pt x="1" y="7"/>
                      </a:cubicBezTo>
                      <a:cubicBezTo>
                        <a:pt x="1" y="6"/>
                        <a:pt x="2" y="4"/>
                        <a:pt x="3" y="3"/>
                      </a:cubicBezTo>
                      <a:cubicBezTo>
                        <a:pt x="4" y="2"/>
                        <a:pt x="5" y="2"/>
                        <a:pt x="7" y="1"/>
                      </a:cubicBezTo>
                      <a:cubicBezTo>
                        <a:pt x="8" y="0"/>
                        <a:pt x="9" y="0"/>
                        <a:pt x="11" y="0"/>
                      </a:cubicBezTo>
                      <a:cubicBezTo>
                        <a:pt x="12" y="0"/>
                        <a:pt x="13" y="0"/>
                        <a:pt x="14" y="1"/>
                      </a:cubicBezTo>
                      <a:cubicBezTo>
                        <a:pt x="15" y="1"/>
                        <a:pt x="16" y="1"/>
                        <a:pt x="17" y="2"/>
                      </a:cubicBez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25" y="22"/>
                      </a:lnTo>
                      <a:close/>
                      <a:moveTo>
                        <a:pt x="17" y="17"/>
                      </a:moveTo>
                      <a:cubicBezTo>
                        <a:pt x="17" y="6"/>
                        <a:pt x="17" y="6"/>
                        <a:pt x="17" y="6"/>
                      </a:cubicBezTo>
                      <a:cubicBezTo>
                        <a:pt x="17" y="6"/>
                        <a:pt x="16" y="6"/>
                        <a:pt x="16" y="6"/>
                      </a:cubicBezTo>
                      <a:cubicBezTo>
                        <a:pt x="15" y="6"/>
                        <a:pt x="14" y="6"/>
                        <a:pt x="14" y="6"/>
                      </a:cubicBezTo>
                      <a:cubicBezTo>
                        <a:pt x="12" y="6"/>
                        <a:pt x="10" y="6"/>
                        <a:pt x="9" y="8"/>
                      </a:cubicBezTo>
                      <a:cubicBezTo>
                        <a:pt x="8" y="9"/>
                        <a:pt x="8" y="10"/>
                        <a:pt x="8" y="12"/>
                      </a:cubicBezTo>
                      <a:cubicBezTo>
                        <a:pt x="8" y="15"/>
                        <a:pt x="8" y="16"/>
                        <a:pt x="9" y="17"/>
                      </a:cubicBezTo>
                      <a:cubicBezTo>
                        <a:pt x="10" y="18"/>
                        <a:pt x="11" y="19"/>
                        <a:pt x="13" y="19"/>
                      </a:cubicBezTo>
                      <a:cubicBezTo>
                        <a:pt x="14" y="19"/>
                        <a:pt x="15" y="18"/>
                        <a:pt x="15" y="18"/>
                      </a:cubicBezTo>
                      <a:cubicBezTo>
                        <a:pt x="16" y="18"/>
                        <a:pt x="17" y="18"/>
                        <a:pt x="17" y="1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5" name="Freeform 99"/>
                <p:cNvSpPr>
                  <a:spLocks/>
                </p:cNvSpPr>
                <p:nvPr userDrawn="1"/>
              </p:nvSpPr>
              <p:spPr bwMode="auto">
                <a:xfrm>
                  <a:off x="3028" y="2844"/>
                  <a:ext cx="44" cy="64"/>
                </a:xfrm>
                <a:custGeom>
                  <a:avLst/>
                  <a:gdLst>
                    <a:gd name="T0" fmla="*/ 19 w 52"/>
                    <a:gd name="T1" fmla="*/ 6 h 75"/>
                    <a:gd name="T2" fmla="*/ 7 w 52"/>
                    <a:gd name="T3" fmla="*/ 6 h 75"/>
                    <a:gd name="T4" fmla="*/ 7 w 52"/>
                    <a:gd name="T5" fmla="*/ 11 h 75"/>
                    <a:gd name="T6" fmla="*/ 18 w 52"/>
                    <a:gd name="T7" fmla="*/ 11 h 75"/>
                    <a:gd name="T8" fmla="*/ 18 w 52"/>
                    <a:gd name="T9" fmla="*/ 16 h 75"/>
                    <a:gd name="T10" fmla="*/ 7 w 52"/>
                    <a:gd name="T11" fmla="*/ 16 h 75"/>
                    <a:gd name="T12" fmla="*/ 7 w 52"/>
                    <a:gd name="T13" fmla="*/ 29 h 75"/>
                    <a:gd name="T14" fmla="*/ 0 w 52"/>
                    <a:gd name="T15" fmla="*/ 29 h 75"/>
                    <a:gd name="T16" fmla="*/ 0 w 52"/>
                    <a:gd name="T17" fmla="*/ 0 h 75"/>
                    <a:gd name="T18" fmla="*/ 19 w 52"/>
                    <a:gd name="T19" fmla="*/ 0 h 75"/>
                    <a:gd name="T20" fmla="*/ 19 w 52"/>
                    <a:gd name="T21" fmla="*/ 6 h 7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52" h="75">
                      <a:moveTo>
                        <a:pt x="52" y="14"/>
                      </a:moveTo>
                      <a:lnTo>
                        <a:pt x="19" y="14"/>
                      </a:lnTo>
                      <a:lnTo>
                        <a:pt x="19" y="28"/>
                      </a:lnTo>
                      <a:lnTo>
                        <a:pt x="50" y="28"/>
                      </a:lnTo>
                      <a:lnTo>
                        <a:pt x="50" y="42"/>
                      </a:lnTo>
                      <a:lnTo>
                        <a:pt x="19" y="42"/>
                      </a:lnTo>
                      <a:lnTo>
                        <a:pt x="19" y="75"/>
                      </a:lnTo>
                      <a:lnTo>
                        <a:pt x="0" y="75"/>
                      </a:lnTo>
                      <a:lnTo>
                        <a:pt x="0" y="0"/>
                      </a:lnTo>
                      <a:lnTo>
                        <a:pt x="52" y="0"/>
                      </a:lnTo>
                      <a:lnTo>
                        <a:pt x="52" y="1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6" name="Freeform 100"/>
                <p:cNvSpPr>
                  <a:spLocks noEditPoints="1"/>
                </p:cNvSpPr>
                <p:nvPr userDrawn="1"/>
              </p:nvSpPr>
              <p:spPr bwMode="auto">
                <a:xfrm>
                  <a:off x="3080" y="2858"/>
                  <a:ext cx="52" cy="52"/>
                </a:xfrm>
                <a:custGeom>
                  <a:avLst/>
                  <a:gdLst>
                    <a:gd name="T0" fmla="*/ 1664 w 26"/>
                    <a:gd name="T1" fmla="*/ 832 h 26"/>
                    <a:gd name="T2" fmla="*/ 1472 w 26"/>
                    <a:gd name="T3" fmla="*/ 1408 h 26"/>
                    <a:gd name="T4" fmla="*/ 832 w 26"/>
                    <a:gd name="T5" fmla="*/ 1664 h 26"/>
                    <a:gd name="T6" fmla="*/ 192 w 26"/>
                    <a:gd name="T7" fmla="*/ 1408 h 26"/>
                    <a:gd name="T8" fmla="*/ 0 w 26"/>
                    <a:gd name="T9" fmla="*/ 832 h 26"/>
                    <a:gd name="T10" fmla="*/ 192 w 26"/>
                    <a:gd name="T11" fmla="*/ 256 h 26"/>
                    <a:gd name="T12" fmla="*/ 832 w 26"/>
                    <a:gd name="T13" fmla="*/ 0 h 26"/>
                    <a:gd name="T14" fmla="*/ 1472 w 26"/>
                    <a:gd name="T15" fmla="*/ 256 h 26"/>
                    <a:gd name="T16" fmla="*/ 1664 w 26"/>
                    <a:gd name="T17" fmla="*/ 832 h 26"/>
                    <a:gd name="T18" fmla="*/ 1088 w 26"/>
                    <a:gd name="T19" fmla="*/ 1216 h 26"/>
                    <a:gd name="T20" fmla="*/ 1152 w 26"/>
                    <a:gd name="T21" fmla="*/ 1024 h 26"/>
                    <a:gd name="T22" fmla="*/ 1152 w 26"/>
                    <a:gd name="T23" fmla="*/ 832 h 26"/>
                    <a:gd name="T24" fmla="*/ 1152 w 26"/>
                    <a:gd name="T25" fmla="*/ 576 h 26"/>
                    <a:gd name="T26" fmla="*/ 1088 w 26"/>
                    <a:gd name="T27" fmla="*/ 448 h 26"/>
                    <a:gd name="T28" fmla="*/ 960 w 26"/>
                    <a:gd name="T29" fmla="*/ 384 h 26"/>
                    <a:gd name="T30" fmla="*/ 832 w 26"/>
                    <a:gd name="T31" fmla="*/ 320 h 26"/>
                    <a:gd name="T32" fmla="*/ 704 w 26"/>
                    <a:gd name="T33" fmla="*/ 384 h 26"/>
                    <a:gd name="T34" fmla="*/ 576 w 26"/>
                    <a:gd name="T35" fmla="*/ 448 h 26"/>
                    <a:gd name="T36" fmla="*/ 512 w 26"/>
                    <a:gd name="T37" fmla="*/ 576 h 26"/>
                    <a:gd name="T38" fmla="*/ 512 w 26"/>
                    <a:gd name="T39" fmla="*/ 832 h 26"/>
                    <a:gd name="T40" fmla="*/ 512 w 26"/>
                    <a:gd name="T41" fmla="*/ 1024 h 26"/>
                    <a:gd name="T42" fmla="*/ 576 w 26"/>
                    <a:gd name="T43" fmla="*/ 1216 h 26"/>
                    <a:gd name="T44" fmla="*/ 704 w 26"/>
                    <a:gd name="T45" fmla="*/ 1280 h 26"/>
                    <a:gd name="T46" fmla="*/ 832 w 26"/>
                    <a:gd name="T47" fmla="*/ 1280 h 26"/>
                    <a:gd name="T48" fmla="*/ 960 w 26"/>
                    <a:gd name="T49" fmla="*/ 1280 h 26"/>
                    <a:gd name="T50" fmla="*/ 1088 w 26"/>
                    <a:gd name="T51" fmla="*/ 1216 h 2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0" t="0" r="r" b="b"/>
                  <a:pathLst>
                    <a:path w="26" h="26">
                      <a:moveTo>
                        <a:pt x="26" y="13"/>
                      </a:moveTo>
                      <a:cubicBezTo>
                        <a:pt x="26" y="17"/>
                        <a:pt x="25" y="20"/>
                        <a:pt x="23" y="22"/>
                      </a:cubicBezTo>
                      <a:cubicBezTo>
                        <a:pt x="20" y="24"/>
                        <a:pt x="17" y="26"/>
                        <a:pt x="13" y="26"/>
                      </a:cubicBezTo>
                      <a:cubicBezTo>
                        <a:pt x="9" y="26"/>
                        <a:pt x="6" y="24"/>
                        <a:pt x="3" y="22"/>
                      </a:cubicBezTo>
                      <a:cubicBezTo>
                        <a:pt x="1" y="20"/>
                        <a:pt x="0" y="17"/>
                        <a:pt x="0" y="13"/>
                      </a:cubicBezTo>
                      <a:cubicBezTo>
                        <a:pt x="0" y="9"/>
                        <a:pt x="1" y="6"/>
                        <a:pt x="3" y="4"/>
                      </a:cubicBezTo>
                      <a:cubicBezTo>
                        <a:pt x="6" y="1"/>
                        <a:pt x="9" y="0"/>
                        <a:pt x="13" y="0"/>
                      </a:cubicBezTo>
                      <a:cubicBezTo>
                        <a:pt x="17" y="0"/>
                        <a:pt x="20" y="1"/>
                        <a:pt x="23" y="4"/>
                      </a:cubicBezTo>
                      <a:cubicBezTo>
                        <a:pt x="25" y="6"/>
                        <a:pt x="26" y="9"/>
                        <a:pt x="26" y="13"/>
                      </a:cubicBezTo>
                      <a:close/>
                      <a:moveTo>
                        <a:pt x="17" y="19"/>
                      </a:moveTo>
                      <a:cubicBezTo>
                        <a:pt x="17" y="18"/>
                        <a:pt x="18" y="17"/>
                        <a:pt x="18" y="16"/>
                      </a:cubicBezTo>
                      <a:cubicBezTo>
                        <a:pt x="18" y="16"/>
                        <a:pt x="18" y="14"/>
                        <a:pt x="18" y="13"/>
                      </a:cubicBezTo>
                      <a:cubicBezTo>
                        <a:pt x="18" y="11"/>
                        <a:pt x="18" y="10"/>
                        <a:pt x="18" y="9"/>
                      </a:cubicBezTo>
                      <a:cubicBezTo>
                        <a:pt x="18" y="8"/>
                        <a:pt x="17" y="8"/>
                        <a:pt x="17" y="7"/>
                      </a:cubicBezTo>
                      <a:cubicBezTo>
                        <a:pt x="16" y="6"/>
                        <a:pt x="16" y="6"/>
                        <a:pt x="15" y="6"/>
                      </a:cubicBezTo>
                      <a:cubicBezTo>
                        <a:pt x="14" y="6"/>
                        <a:pt x="14" y="5"/>
                        <a:pt x="13" y="5"/>
                      </a:cubicBezTo>
                      <a:cubicBezTo>
                        <a:pt x="12" y="5"/>
                        <a:pt x="12" y="6"/>
                        <a:pt x="11" y="6"/>
                      </a:cubicBezTo>
                      <a:cubicBezTo>
                        <a:pt x="10" y="6"/>
                        <a:pt x="10" y="6"/>
                        <a:pt x="9" y="7"/>
                      </a:cubicBezTo>
                      <a:cubicBezTo>
                        <a:pt x="9" y="8"/>
                        <a:pt x="9" y="8"/>
                        <a:pt x="8" y="9"/>
                      </a:cubicBezTo>
                      <a:cubicBezTo>
                        <a:pt x="8" y="10"/>
                        <a:pt x="8" y="11"/>
                        <a:pt x="8" y="13"/>
                      </a:cubicBezTo>
                      <a:cubicBezTo>
                        <a:pt x="8" y="14"/>
                        <a:pt x="8" y="15"/>
                        <a:pt x="8" y="16"/>
                      </a:cubicBezTo>
                      <a:cubicBezTo>
                        <a:pt x="8" y="17"/>
                        <a:pt x="9" y="18"/>
                        <a:pt x="9" y="19"/>
                      </a:cubicBezTo>
                      <a:cubicBezTo>
                        <a:pt x="10" y="19"/>
                        <a:pt x="10" y="20"/>
                        <a:pt x="11" y="20"/>
                      </a:cubicBezTo>
                      <a:cubicBezTo>
                        <a:pt x="12" y="20"/>
                        <a:pt x="12" y="20"/>
                        <a:pt x="13" y="20"/>
                      </a:cubicBezTo>
                      <a:cubicBezTo>
                        <a:pt x="14" y="20"/>
                        <a:pt x="14" y="20"/>
                        <a:pt x="15" y="20"/>
                      </a:cubicBezTo>
                      <a:cubicBezTo>
                        <a:pt x="16" y="20"/>
                        <a:pt x="16" y="19"/>
                        <a:pt x="17" y="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7" name="Freeform 101"/>
                <p:cNvSpPr>
                  <a:spLocks/>
                </p:cNvSpPr>
                <p:nvPr userDrawn="1"/>
              </p:nvSpPr>
              <p:spPr bwMode="auto">
                <a:xfrm>
                  <a:off x="3144" y="2860"/>
                  <a:ext cx="34" cy="48"/>
                </a:xfrm>
                <a:custGeom>
                  <a:avLst/>
                  <a:gdLst>
                    <a:gd name="T0" fmla="*/ 1088 w 17"/>
                    <a:gd name="T1" fmla="*/ 448 h 24"/>
                    <a:gd name="T2" fmla="*/ 1024 w 17"/>
                    <a:gd name="T3" fmla="*/ 448 h 24"/>
                    <a:gd name="T4" fmla="*/ 960 w 17"/>
                    <a:gd name="T5" fmla="*/ 448 h 24"/>
                    <a:gd name="T6" fmla="*/ 832 w 17"/>
                    <a:gd name="T7" fmla="*/ 448 h 24"/>
                    <a:gd name="T8" fmla="*/ 640 w 17"/>
                    <a:gd name="T9" fmla="*/ 448 h 24"/>
                    <a:gd name="T10" fmla="*/ 448 w 17"/>
                    <a:gd name="T11" fmla="*/ 512 h 24"/>
                    <a:gd name="T12" fmla="*/ 448 w 17"/>
                    <a:gd name="T13" fmla="*/ 1536 h 24"/>
                    <a:gd name="T14" fmla="*/ 0 w 17"/>
                    <a:gd name="T15" fmla="*/ 1536 h 24"/>
                    <a:gd name="T16" fmla="*/ 0 w 17"/>
                    <a:gd name="T17" fmla="*/ 0 h 24"/>
                    <a:gd name="T18" fmla="*/ 448 w 17"/>
                    <a:gd name="T19" fmla="*/ 0 h 24"/>
                    <a:gd name="T20" fmla="*/ 448 w 17"/>
                    <a:gd name="T21" fmla="*/ 192 h 24"/>
                    <a:gd name="T22" fmla="*/ 768 w 17"/>
                    <a:gd name="T23" fmla="*/ 0 h 24"/>
                    <a:gd name="T24" fmla="*/ 960 w 17"/>
                    <a:gd name="T25" fmla="*/ 0 h 24"/>
                    <a:gd name="T26" fmla="*/ 1024 w 17"/>
                    <a:gd name="T27" fmla="*/ 0 h 24"/>
                    <a:gd name="T28" fmla="*/ 1088 w 17"/>
                    <a:gd name="T29" fmla="*/ 0 h 24"/>
                    <a:gd name="T30" fmla="*/ 1088 w 17"/>
                    <a:gd name="T31" fmla="*/ 448 h 2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7" h="24">
                      <a:moveTo>
                        <a:pt x="17" y="7"/>
                      </a:moveTo>
                      <a:cubicBezTo>
                        <a:pt x="16" y="7"/>
                        <a:pt x="16" y="7"/>
                        <a:pt x="16" y="7"/>
                      </a:cubicBezTo>
                      <a:cubicBezTo>
                        <a:pt x="16" y="7"/>
                        <a:pt x="15" y="7"/>
                        <a:pt x="15" y="7"/>
                      </a:cubicBezTo>
                      <a:cubicBezTo>
                        <a:pt x="14" y="7"/>
                        <a:pt x="13" y="7"/>
                        <a:pt x="13" y="7"/>
                      </a:cubicBezTo>
                      <a:cubicBezTo>
                        <a:pt x="12" y="7"/>
                        <a:pt x="11" y="7"/>
                        <a:pt x="10" y="7"/>
                      </a:cubicBezTo>
                      <a:cubicBezTo>
                        <a:pt x="9" y="7"/>
                        <a:pt x="8" y="7"/>
                        <a:pt x="7" y="8"/>
                      </a:cubicBezTo>
                      <a:cubicBezTo>
                        <a:pt x="7" y="24"/>
                        <a:pt x="7" y="24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9" y="2"/>
                        <a:pt x="10" y="1"/>
                        <a:pt x="12" y="0"/>
                      </a:cubicBezTo>
                      <a:cubicBezTo>
                        <a:pt x="13" y="0"/>
                        <a:pt x="14" y="0"/>
                        <a:pt x="15" y="0"/>
                      </a:cubicBezTo>
                      <a:cubicBezTo>
                        <a:pt x="15" y="0"/>
                        <a:pt x="16" y="0"/>
                        <a:pt x="16" y="0"/>
                      </a:cubicBezTo>
                      <a:cubicBezTo>
                        <a:pt x="16" y="0"/>
                        <a:pt x="17" y="0"/>
                        <a:pt x="17" y="0"/>
                      </a:cubicBezTo>
                      <a:lnTo>
                        <a:pt x="17" y="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" name="Freeform 102"/>
                <p:cNvSpPr>
                  <a:spLocks/>
                </p:cNvSpPr>
                <p:nvPr userDrawn="1"/>
              </p:nvSpPr>
              <p:spPr bwMode="auto">
                <a:xfrm>
                  <a:off x="3182" y="2860"/>
                  <a:ext cx="82" cy="48"/>
                </a:xfrm>
                <a:custGeom>
                  <a:avLst/>
                  <a:gdLst>
                    <a:gd name="T0" fmla="*/ 35 w 97"/>
                    <a:gd name="T1" fmla="*/ 0 h 56"/>
                    <a:gd name="T2" fmla="*/ 29 w 97"/>
                    <a:gd name="T3" fmla="*/ 22 h 56"/>
                    <a:gd name="T4" fmla="*/ 21 w 97"/>
                    <a:gd name="T5" fmla="*/ 22 h 56"/>
                    <a:gd name="T6" fmla="*/ 18 w 97"/>
                    <a:gd name="T7" fmla="*/ 8 h 56"/>
                    <a:gd name="T8" fmla="*/ 13 w 97"/>
                    <a:gd name="T9" fmla="*/ 22 h 56"/>
                    <a:gd name="T10" fmla="*/ 6 w 97"/>
                    <a:gd name="T11" fmla="*/ 22 h 56"/>
                    <a:gd name="T12" fmla="*/ 0 w 97"/>
                    <a:gd name="T13" fmla="*/ 0 h 56"/>
                    <a:gd name="T14" fmla="*/ 7 w 97"/>
                    <a:gd name="T15" fmla="*/ 0 h 56"/>
                    <a:gd name="T16" fmla="*/ 11 w 97"/>
                    <a:gd name="T17" fmla="*/ 15 h 56"/>
                    <a:gd name="T18" fmla="*/ 15 w 97"/>
                    <a:gd name="T19" fmla="*/ 0 h 56"/>
                    <a:gd name="T20" fmla="*/ 21 w 97"/>
                    <a:gd name="T21" fmla="*/ 0 h 56"/>
                    <a:gd name="T22" fmla="*/ 25 w 97"/>
                    <a:gd name="T23" fmla="*/ 15 h 56"/>
                    <a:gd name="T24" fmla="*/ 29 w 97"/>
                    <a:gd name="T25" fmla="*/ 0 h 56"/>
                    <a:gd name="T26" fmla="*/ 35 w 97"/>
                    <a:gd name="T27" fmla="*/ 0 h 5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97" h="56">
                      <a:moveTo>
                        <a:pt x="97" y="0"/>
                      </a:moveTo>
                      <a:lnTo>
                        <a:pt x="78" y="56"/>
                      </a:lnTo>
                      <a:lnTo>
                        <a:pt x="59" y="56"/>
                      </a:lnTo>
                      <a:lnTo>
                        <a:pt x="47" y="19"/>
                      </a:lnTo>
                      <a:lnTo>
                        <a:pt x="36" y="56"/>
                      </a:lnTo>
                      <a:lnTo>
                        <a:pt x="17" y="56"/>
                      </a:lnTo>
                      <a:lnTo>
                        <a:pt x="0" y="0"/>
                      </a:lnTo>
                      <a:lnTo>
                        <a:pt x="19" y="0"/>
                      </a:lnTo>
                      <a:lnTo>
                        <a:pt x="29" y="38"/>
                      </a:lnTo>
                      <a:lnTo>
                        <a:pt x="40" y="0"/>
                      </a:lnTo>
                      <a:lnTo>
                        <a:pt x="57" y="0"/>
                      </a:lnTo>
                      <a:lnTo>
                        <a:pt x="69" y="38"/>
                      </a:lnTo>
                      <a:lnTo>
                        <a:pt x="78" y="0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" name="Freeform 103"/>
                <p:cNvSpPr>
                  <a:spLocks noEditPoints="1"/>
                </p:cNvSpPr>
                <p:nvPr userDrawn="1"/>
              </p:nvSpPr>
              <p:spPr bwMode="auto">
                <a:xfrm>
                  <a:off x="3268" y="2858"/>
                  <a:ext cx="48" cy="50"/>
                </a:xfrm>
                <a:custGeom>
                  <a:avLst/>
                  <a:gdLst>
                    <a:gd name="T0" fmla="*/ 1088 w 24"/>
                    <a:gd name="T1" fmla="*/ 1408 h 25"/>
                    <a:gd name="T2" fmla="*/ 960 w 24"/>
                    <a:gd name="T3" fmla="*/ 1472 h 25"/>
                    <a:gd name="T4" fmla="*/ 832 w 24"/>
                    <a:gd name="T5" fmla="*/ 1536 h 25"/>
                    <a:gd name="T6" fmla="*/ 704 w 24"/>
                    <a:gd name="T7" fmla="*/ 1600 h 25"/>
                    <a:gd name="T8" fmla="*/ 512 w 24"/>
                    <a:gd name="T9" fmla="*/ 1600 h 25"/>
                    <a:gd name="T10" fmla="*/ 192 w 24"/>
                    <a:gd name="T11" fmla="*/ 1472 h 25"/>
                    <a:gd name="T12" fmla="*/ 0 w 24"/>
                    <a:gd name="T13" fmla="*/ 1152 h 25"/>
                    <a:gd name="T14" fmla="*/ 64 w 24"/>
                    <a:gd name="T15" fmla="*/ 896 h 25"/>
                    <a:gd name="T16" fmla="*/ 320 w 24"/>
                    <a:gd name="T17" fmla="*/ 704 h 25"/>
                    <a:gd name="T18" fmla="*/ 640 w 24"/>
                    <a:gd name="T19" fmla="*/ 640 h 25"/>
                    <a:gd name="T20" fmla="*/ 1088 w 24"/>
                    <a:gd name="T21" fmla="*/ 576 h 25"/>
                    <a:gd name="T22" fmla="*/ 1088 w 24"/>
                    <a:gd name="T23" fmla="*/ 576 h 25"/>
                    <a:gd name="T24" fmla="*/ 960 w 24"/>
                    <a:gd name="T25" fmla="*/ 384 h 25"/>
                    <a:gd name="T26" fmla="*/ 640 w 24"/>
                    <a:gd name="T27" fmla="*/ 320 h 25"/>
                    <a:gd name="T28" fmla="*/ 384 w 24"/>
                    <a:gd name="T29" fmla="*/ 384 h 25"/>
                    <a:gd name="T30" fmla="*/ 192 w 24"/>
                    <a:gd name="T31" fmla="*/ 448 h 25"/>
                    <a:gd name="T32" fmla="*/ 128 w 24"/>
                    <a:gd name="T33" fmla="*/ 448 h 25"/>
                    <a:gd name="T34" fmla="*/ 128 w 24"/>
                    <a:gd name="T35" fmla="*/ 64 h 25"/>
                    <a:gd name="T36" fmla="*/ 384 w 24"/>
                    <a:gd name="T37" fmla="*/ 64 h 25"/>
                    <a:gd name="T38" fmla="*/ 768 w 24"/>
                    <a:gd name="T39" fmla="*/ 0 h 25"/>
                    <a:gd name="T40" fmla="*/ 1344 w 24"/>
                    <a:gd name="T41" fmla="*/ 128 h 25"/>
                    <a:gd name="T42" fmla="*/ 1536 w 24"/>
                    <a:gd name="T43" fmla="*/ 576 h 25"/>
                    <a:gd name="T44" fmla="*/ 1536 w 24"/>
                    <a:gd name="T45" fmla="*/ 1600 h 25"/>
                    <a:gd name="T46" fmla="*/ 1088 w 24"/>
                    <a:gd name="T47" fmla="*/ 1600 h 25"/>
                    <a:gd name="T48" fmla="*/ 1088 w 24"/>
                    <a:gd name="T49" fmla="*/ 1408 h 25"/>
                    <a:gd name="T50" fmla="*/ 1088 w 24"/>
                    <a:gd name="T51" fmla="*/ 1216 h 25"/>
                    <a:gd name="T52" fmla="*/ 1088 w 24"/>
                    <a:gd name="T53" fmla="*/ 896 h 25"/>
                    <a:gd name="T54" fmla="*/ 832 w 24"/>
                    <a:gd name="T55" fmla="*/ 896 h 25"/>
                    <a:gd name="T56" fmla="*/ 640 w 24"/>
                    <a:gd name="T57" fmla="*/ 896 h 25"/>
                    <a:gd name="T58" fmla="*/ 576 w 24"/>
                    <a:gd name="T59" fmla="*/ 1024 h 25"/>
                    <a:gd name="T60" fmla="*/ 512 w 24"/>
                    <a:gd name="T61" fmla="*/ 1088 h 25"/>
                    <a:gd name="T62" fmla="*/ 512 w 24"/>
                    <a:gd name="T63" fmla="*/ 1216 h 25"/>
                    <a:gd name="T64" fmla="*/ 576 w 24"/>
                    <a:gd name="T65" fmla="*/ 1216 h 25"/>
                    <a:gd name="T66" fmla="*/ 640 w 24"/>
                    <a:gd name="T67" fmla="*/ 1280 h 25"/>
                    <a:gd name="T68" fmla="*/ 768 w 24"/>
                    <a:gd name="T69" fmla="*/ 1280 h 25"/>
                    <a:gd name="T70" fmla="*/ 960 w 24"/>
                    <a:gd name="T71" fmla="*/ 1280 h 25"/>
                    <a:gd name="T72" fmla="*/ 1088 w 24"/>
                    <a:gd name="T73" fmla="*/ 1216 h 25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0" t="0" r="r" b="b"/>
                  <a:pathLst>
                    <a:path w="24" h="25">
                      <a:moveTo>
                        <a:pt x="17" y="22"/>
                      </a:moveTo>
                      <a:cubicBezTo>
                        <a:pt x="16" y="23"/>
                        <a:pt x="16" y="23"/>
                        <a:pt x="15" y="23"/>
                      </a:cubicBezTo>
                      <a:cubicBezTo>
                        <a:pt x="14" y="24"/>
                        <a:pt x="14" y="24"/>
                        <a:pt x="13" y="24"/>
                      </a:cubicBezTo>
                      <a:cubicBezTo>
                        <a:pt x="13" y="25"/>
                        <a:pt x="12" y="25"/>
                        <a:pt x="11" y="25"/>
                      </a:cubicBezTo>
                      <a:cubicBezTo>
                        <a:pt x="10" y="25"/>
                        <a:pt x="9" y="25"/>
                        <a:pt x="8" y="25"/>
                      </a:cubicBezTo>
                      <a:cubicBezTo>
                        <a:pt x="6" y="25"/>
                        <a:pt x="4" y="25"/>
                        <a:pt x="3" y="23"/>
                      </a:cubicBezTo>
                      <a:cubicBezTo>
                        <a:pt x="1" y="22"/>
                        <a:pt x="0" y="20"/>
                        <a:pt x="0" y="18"/>
                      </a:cubicBezTo>
                      <a:cubicBezTo>
                        <a:pt x="0" y="16"/>
                        <a:pt x="1" y="15"/>
                        <a:pt x="1" y="14"/>
                      </a:cubicBezTo>
                      <a:cubicBezTo>
                        <a:pt x="2" y="13"/>
                        <a:pt x="3" y="12"/>
                        <a:pt x="5" y="11"/>
                      </a:cubicBezTo>
                      <a:cubicBezTo>
                        <a:pt x="6" y="10"/>
                        <a:pt x="8" y="10"/>
                        <a:pt x="10" y="10"/>
                      </a:cubicBezTo>
                      <a:cubicBezTo>
                        <a:pt x="12" y="9"/>
                        <a:pt x="14" y="9"/>
                        <a:pt x="17" y="9"/>
                      </a:cubicBezTo>
                      <a:cubicBezTo>
                        <a:pt x="17" y="9"/>
                        <a:pt x="17" y="9"/>
                        <a:pt x="17" y="9"/>
                      </a:cubicBezTo>
                      <a:cubicBezTo>
                        <a:pt x="17" y="8"/>
                        <a:pt x="16" y="7"/>
                        <a:pt x="15" y="6"/>
                      </a:cubicBezTo>
                      <a:cubicBezTo>
                        <a:pt x="14" y="6"/>
                        <a:pt x="12" y="5"/>
                        <a:pt x="10" y="5"/>
                      </a:cubicBezTo>
                      <a:cubicBezTo>
                        <a:pt x="9" y="5"/>
                        <a:pt x="8" y="6"/>
                        <a:pt x="6" y="6"/>
                      </a:cubicBezTo>
                      <a:cubicBezTo>
                        <a:pt x="5" y="7"/>
                        <a:pt x="4" y="7"/>
                        <a:pt x="3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3" y="1"/>
                        <a:pt x="5" y="1"/>
                        <a:pt x="6" y="1"/>
                      </a:cubicBezTo>
                      <a:cubicBezTo>
                        <a:pt x="8" y="0"/>
                        <a:pt x="10" y="0"/>
                        <a:pt x="12" y="0"/>
                      </a:cubicBezTo>
                      <a:cubicBezTo>
                        <a:pt x="16" y="0"/>
                        <a:pt x="19" y="1"/>
                        <a:pt x="21" y="2"/>
                      </a:cubicBezTo>
                      <a:cubicBezTo>
                        <a:pt x="23" y="4"/>
                        <a:pt x="24" y="6"/>
                        <a:pt x="24" y="9"/>
                      </a:cubicBezTo>
                      <a:cubicBezTo>
                        <a:pt x="24" y="25"/>
                        <a:pt x="24" y="25"/>
                        <a:pt x="24" y="25"/>
                      </a:cubicBezTo>
                      <a:cubicBezTo>
                        <a:pt x="17" y="25"/>
                        <a:pt x="17" y="25"/>
                        <a:pt x="17" y="25"/>
                      </a:cubicBezTo>
                      <a:lnTo>
                        <a:pt x="17" y="22"/>
                      </a:lnTo>
                      <a:close/>
                      <a:moveTo>
                        <a:pt x="17" y="19"/>
                      </a:move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16" y="14"/>
                        <a:pt x="14" y="14"/>
                        <a:pt x="13" y="14"/>
                      </a:cubicBezTo>
                      <a:cubicBezTo>
                        <a:pt x="12" y="14"/>
                        <a:pt x="11" y="14"/>
                        <a:pt x="10" y="14"/>
                      </a:cubicBezTo>
                      <a:cubicBezTo>
                        <a:pt x="10" y="15"/>
                        <a:pt x="9" y="15"/>
                        <a:pt x="9" y="16"/>
                      </a:cubicBezTo>
                      <a:cubicBezTo>
                        <a:pt x="8" y="16"/>
                        <a:pt x="8" y="17"/>
                        <a:pt x="8" y="17"/>
                      </a:cubicBezTo>
                      <a:cubicBezTo>
                        <a:pt x="8" y="18"/>
                        <a:pt x="8" y="18"/>
                        <a:pt x="8" y="19"/>
                      </a:cubicBezTo>
                      <a:cubicBezTo>
                        <a:pt x="8" y="19"/>
                        <a:pt x="9" y="19"/>
                        <a:pt x="9" y="19"/>
                      </a:cubicBezTo>
                      <a:cubicBezTo>
                        <a:pt x="9" y="20"/>
                        <a:pt x="10" y="20"/>
                        <a:pt x="10" y="20"/>
                      </a:cubicBezTo>
                      <a:cubicBezTo>
                        <a:pt x="11" y="20"/>
                        <a:pt x="11" y="20"/>
                        <a:pt x="12" y="20"/>
                      </a:cubicBezTo>
                      <a:cubicBezTo>
                        <a:pt x="13" y="20"/>
                        <a:pt x="14" y="20"/>
                        <a:pt x="15" y="20"/>
                      </a:cubicBezTo>
                      <a:cubicBezTo>
                        <a:pt x="15" y="19"/>
                        <a:pt x="16" y="19"/>
                        <a:pt x="17" y="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" name="Freeform 104"/>
                <p:cNvSpPr>
                  <a:spLocks/>
                </p:cNvSpPr>
                <p:nvPr userDrawn="1"/>
              </p:nvSpPr>
              <p:spPr bwMode="auto">
                <a:xfrm>
                  <a:off x="3330" y="2860"/>
                  <a:ext cx="36" cy="48"/>
                </a:xfrm>
                <a:custGeom>
                  <a:avLst/>
                  <a:gdLst>
                    <a:gd name="T0" fmla="*/ 1152 w 18"/>
                    <a:gd name="T1" fmla="*/ 448 h 24"/>
                    <a:gd name="T2" fmla="*/ 1088 w 18"/>
                    <a:gd name="T3" fmla="*/ 448 h 24"/>
                    <a:gd name="T4" fmla="*/ 960 w 18"/>
                    <a:gd name="T5" fmla="*/ 448 h 24"/>
                    <a:gd name="T6" fmla="*/ 896 w 18"/>
                    <a:gd name="T7" fmla="*/ 448 h 24"/>
                    <a:gd name="T8" fmla="*/ 704 w 18"/>
                    <a:gd name="T9" fmla="*/ 448 h 24"/>
                    <a:gd name="T10" fmla="*/ 512 w 18"/>
                    <a:gd name="T11" fmla="*/ 512 h 24"/>
                    <a:gd name="T12" fmla="*/ 512 w 18"/>
                    <a:gd name="T13" fmla="*/ 1536 h 24"/>
                    <a:gd name="T14" fmla="*/ 0 w 18"/>
                    <a:gd name="T15" fmla="*/ 1536 h 24"/>
                    <a:gd name="T16" fmla="*/ 0 w 18"/>
                    <a:gd name="T17" fmla="*/ 0 h 24"/>
                    <a:gd name="T18" fmla="*/ 512 w 18"/>
                    <a:gd name="T19" fmla="*/ 0 h 24"/>
                    <a:gd name="T20" fmla="*/ 512 w 18"/>
                    <a:gd name="T21" fmla="*/ 192 h 24"/>
                    <a:gd name="T22" fmla="*/ 768 w 18"/>
                    <a:gd name="T23" fmla="*/ 0 h 24"/>
                    <a:gd name="T24" fmla="*/ 1024 w 18"/>
                    <a:gd name="T25" fmla="*/ 0 h 24"/>
                    <a:gd name="T26" fmla="*/ 1088 w 18"/>
                    <a:gd name="T27" fmla="*/ 0 h 24"/>
                    <a:gd name="T28" fmla="*/ 1152 w 18"/>
                    <a:gd name="T29" fmla="*/ 0 h 24"/>
                    <a:gd name="T30" fmla="*/ 1152 w 18"/>
                    <a:gd name="T31" fmla="*/ 448 h 2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8" h="24">
                      <a:moveTo>
                        <a:pt x="18" y="7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7" y="7"/>
                        <a:pt x="16" y="7"/>
                        <a:pt x="15" y="7"/>
                      </a:cubicBezTo>
                      <a:cubicBezTo>
                        <a:pt x="15" y="7"/>
                        <a:pt x="14" y="7"/>
                        <a:pt x="14" y="7"/>
                      </a:cubicBezTo>
                      <a:cubicBezTo>
                        <a:pt x="12" y="7"/>
                        <a:pt x="12" y="7"/>
                        <a:pt x="11" y="7"/>
                      </a:cubicBezTo>
                      <a:cubicBezTo>
                        <a:pt x="10" y="7"/>
                        <a:pt x="9" y="7"/>
                        <a:pt x="8" y="8"/>
                      </a:cubicBezTo>
                      <a:cubicBezTo>
                        <a:pt x="8" y="24"/>
                        <a:pt x="8" y="24"/>
                        <a:pt x="8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10" y="2"/>
                        <a:pt x="11" y="1"/>
                        <a:pt x="12" y="0"/>
                      </a:cubicBezTo>
                      <a:cubicBezTo>
                        <a:pt x="14" y="0"/>
                        <a:pt x="15" y="0"/>
                        <a:pt x="16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7" y="0"/>
                        <a:pt x="17" y="0"/>
                        <a:pt x="18" y="0"/>
                      </a:cubicBezTo>
                      <a:lnTo>
                        <a:pt x="18" y="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" name="Freeform 105"/>
                <p:cNvSpPr>
                  <a:spLocks noEditPoints="1"/>
                </p:cNvSpPr>
                <p:nvPr userDrawn="1"/>
              </p:nvSpPr>
              <p:spPr bwMode="auto">
                <a:xfrm>
                  <a:off x="3370" y="2842"/>
                  <a:ext cx="50" cy="66"/>
                </a:xfrm>
                <a:custGeom>
                  <a:avLst/>
                  <a:gdLst>
                    <a:gd name="T0" fmla="*/ 1600 w 25"/>
                    <a:gd name="T1" fmla="*/ 2112 h 33"/>
                    <a:gd name="T2" fmla="*/ 1152 w 25"/>
                    <a:gd name="T3" fmla="*/ 2112 h 33"/>
                    <a:gd name="T4" fmla="*/ 1152 w 25"/>
                    <a:gd name="T5" fmla="*/ 1920 h 33"/>
                    <a:gd name="T6" fmla="*/ 896 w 25"/>
                    <a:gd name="T7" fmla="*/ 2112 h 33"/>
                    <a:gd name="T8" fmla="*/ 640 w 25"/>
                    <a:gd name="T9" fmla="*/ 2112 h 33"/>
                    <a:gd name="T10" fmla="*/ 192 w 25"/>
                    <a:gd name="T11" fmla="*/ 1920 h 33"/>
                    <a:gd name="T12" fmla="*/ 0 w 25"/>
                    <a:gd name="T13" fmla="*/ 1344 h 33"/>
                    <a:gd name="T14" fmla="*/ 64 w 25"/>
                    <a:gd name="T15" fmla="*/ 1024 h 33"/>
                    <a:gd name="T16" fmla="*/ 256 w 25"/>
                    <a:gd name="T17" fmla="*/ 768 h 33"/>
                    <a:gd name="T18" fmla="*/ 448 w 25"/>
                    <a:gd name="T19" fmla="*/ 576 h 33"/>
                    <a:gd name="T20" fmla="*/ 704 w 25"/>
                    <a:gd name="T21" fmla="*/ 512 h 33"/>
                    <a:gd name="T22" fmla="*/ 960 w 25"/>
                    <a:gd name="T23" fmla="*/ 576 h 33"/>
                    <a:gd name="T24" fmla="*/ 1152 w 25"/>
                    <a:gd name="T25" fmla="*/ 640 h 33"/>
                    <a:gd name="T26" fmla="*/ 1152 w 25"/>
                    <a:gd name="T27" fmla="*/ 0 h 33"/>
                    <a:gd name="T28" fmla="*/ 1600 w 25"/>
                    <a:gd name="T29" fmla="*/ 0 h 33"/>
                    <a:gd name="T30" fmla="*/ 1600 w 25"/>
                    <a:gd name="T31" fmla="*/ 2112 h 33"/>
                    <a:gd name="T32" fmla="*/ 1152 w 25"/>
                    <a:gd name="T33" fmla="*/ 1664 h 33"/>
                    <a:gd name="T34" fmla="*/ 1152 w 25"/>
                    <a:gd name="T35" fmla="*/ 896 h 33"/>
                    <a:gd name="T36" fmla="*/ 1024 w 25"/>
                    <a:gd name="T37" fmla="*/ 896 h 33"/>
                    <a:gd name="T38" fmla="*/ 896 w 25"/>
                    <a:gd name="T39" fmla="*/ 896 h 33"/>
                    <a:gd name="T40" fmla="*/ 640 w 25"/>
                    <a:gd name="T41" fmla="*/ 1024 h 33"/>
                    <a:gd name="T42" fmla="*/ 512 w 25"/>
                    <a:gd name="T43" fmla="*/ 1344 h 33"/>
                    <a:gd name="T44" fmla="*/ 576 w 25"/>
                    <a:gd name="T45" fmla="*/ 1664 h 33"/>
                    <a:gd name="T46" fmla="*/ 832 w 25"/>
                    <a:gd name="T47" fmla="*/ 1792 h 33"/>
                    <a:gd name="T48" fmla="*/ 1024 w 25"/>
                    <a:gd name="T49" fmla="*/ 1728 h 33"/>
                    <a:gd name="T50" fmla="*/ 1152 w 25"/>
                    <a:gd name="T51" fmla="*/ 1664 h 33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0" t="0" r="r" b="b"/>
                  <a:pathLst>
                    <a:path w="25" h="33">
                      <a:moveTo>
                        <a:pt x="25" y="33"/>
                      </a:moveTo>
                      <a:cubicBezTo>
                        <a:pt x="18" y="33"/>
                        <a:pt x="18" y="33"/>
                        <a:pt x="18" y="33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16" y="31"/>
                        <a:pt x="15" y="32"/>
                        <a:pt x="14" y="33"/>
                      </a:cubicBezTo>
                      <a:cubicBezTo>
                        <a:pt x="13" y="33"/>
                        <a:pt x="11" y="33"/>
                        <a:pt x="10" y="33"/>
                      </a:cubicBezTo>
                      <a:cubicBezTo>
                        <a:pt x="7" y="33"/>
                        <a:pt x="5" y="32"/>
                        <a:pt x="3" y="30"/>
                      </a:cubicBezTo>
                      <a:cubicBezTo>
                        <a:pt x="1" y="28"/>
                        <a:pt x="0" y="25"/>
                        <a:pt x="0" y="21"/>
                      </a:cubicBezTo>
                      <a:cubicBezTo>
                        <a:pt x="0" y="19"/>
                        <a:pt x="1" y="17"/>
                        <a:pt x="1" y="16"/>
                      </a:cubicBezTo>
                      <a:cubicBezTo>
                        <a:pt x="2" y="14"/>
                        <a:pt x="3" y="13"/>
                        <a:pt x="4" y="12"/>
                      </a:cubicBezTo>
                      <a:cubicBezTo>
                        <a:pt x="5" y="11"/>
                        <a:pt x="6" y="10"/>
                        <a:pt x="7" y="9"/>
                      </a:cubicBezTo>
                      <a:cubicBezTo>
                        <a:pt x="8" y="8"/>
                        <a:pt x="10" y="8"/>
                        <a:pt x="11" y="8"/>
                      </a:cubicBezTo>
                      <a:cubicBezTo>
                        <a:pt x="13" y="8"/>
                        <a:pt x="14" y="8"/>
                        <a:pt x="15" y="9"/>
                      </a:cubicBezTo>
                      <a:cubicBezTo>
                        <a:pt x="16" y="9"/>
                        <a:pt x="17" y="9"/>
                        <a:pt x="18" y="1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lnTo>
                        <a:pt x="25" y="33"/>
                      </a:lnTo>
                      <a:close/>
                      <a:moveTo>
                        <a:pt x="18" y="26"/>
                      </a:moveTo>
                      <a:cubicBezTo>
                        <a:pt x="18" y="14"/>
                        <a:pt x="18" y="14"/>
                        <a:pt x="18" y="14"/>
                      </a:cubicBezTo>
                      <a:cubicBezTo>
                        <a:pt x="17" y="14"/>
                        <a:pt x="16" y="14"/>
                        <a:pt x="16" y="14"/>
                      </a:cubicBezTo>
                      <a:cubicBezTo>
                        <a:pt x="15" y="14"/>
                        <a:pt x="15" y="14"/>
                        <a:pt x="14" y="14"/>
                      </a:cubicBezTo>
                      <a:cubicBezTo>
                        <a:pt x="12" y="14"/>
                        <a:pt x="11" y="14"/>
                        <a:pt x="10" y="16"/>
                      </a:cubicBezTo>
                      <a:cubicBezTo>
                        <a:pt x="9" y="17"/>
                        <a:pt x="8" y="19"/>
                        <a:pt x="8" y="21"/>
                      </a:cubicBezTo>
                      <a:cubicBezTo>
                        <a:pt x="8" y="23"/>
                        <a:pt x="9" y="25"/>
                        <a:pt x="9" y="26"/>
                      </a:cubicBezTo>
                      <a:cubicBezTo>
                        <a:pt x="10" y="27"/>
                        <a:pt x="12" y="28"/>
                        <a:pt x="13" y="28"/>
                      </a:cubicBezTo>
                      <a:cubicBezTo>
                        <a:pt x="14" y="28"/>
                        <a:pt x="15" y="28"/>
                        <a:pt x="16" y="27"/>
                      </a:cubicBezTo>
                      <a:cubicBezTo>
                        <a:pt x="16" y="27"/>
                        <a:pt x="17" y="27"/>
                        <a:pt x="18" y="2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2" name="Freeform 106"/>
                <p:cNvSpPr>
                  <a:spLocks/>
                </p:cNvSpPr>
                <p:nvPr userDrawn="1"/>
              </p:nvSpPr>
              <p:spPr bwMode="auto">
                <a:xfrm>
                  <a:off x="3466" y="2844"/>
                  <a:ext cx="46" cy="64"/>
                </a:xfrm>
                <a:custGeom>
                  <a:avLst/>
                  <a:gdLst>
                    <a:gd name="T0" fmla="*/ 20 w 54"/>
                    <a:gd name="T1" fmla="*/ 6 h 75"/>
                    <a:gd name="T2" fmla="*/ 8 w 54"/>
                    <a:gd name="T3" fmla="*/ 6 h 75"/>
                    <a:gd name="T4" fmla="*/ 8 w 54"/>
                    <a:gd name="T5" fmla="*/ 11 h 75"/>
                    <a:gd name="T6" fmla="*/ 20 w 54"/>
                    <a:gd name="T7" fmla="*/ 11 h 75"/>
                    <a:gd name="T8" fmla="*/ 20 w 54"/>
                    <a:gd name="T9" fmla="*/ 16 h 75"/>
                    <a:gd name="T10" fmla="*/ 8 w 54"/>
                    <a:gd name="T11" fmla="*/ 16 h 75"/>
                    <a:gd name="T12" fmla="*/ 8 w 54"/>
                    <a:gd name="T13" fmla="*/ 29 h 75"/>
                    <a:gd name="T14" fmla="*/ 0 w 54"/>
                    <a:gd name="T15" fmla="*/ 29 h 75"/>
                    <a:gd name="T16" fmla="*/ 0 w 54"/>
                    <a:gd name="T17" fmla="*/ 0 h 75"/>
                    <a:gd name="T18" fmla="*/ 20 w 54"/>
                    <a:gd name="T19" fmla="*/ 0 h 75"/>
                    <a:gd name="T20" fmla="*/ 20 w 54"/>
                    <a:gd name="T21" fmla="*/ 6 h 7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54" h="75">
                      <a:moveTo>
                        <a:pt x="54" y="14"/>
                      </a:moveTo>
                      <a:lnTo>
                        <a:pt x="19" y="14"/>
                      </a:lnTo>
                      <a:lnTo>
                        <a:pt x="19" y="28"/>
                      </a:lnTo>
                      <a:lnTo>
                        <a:pt x="52" y="28"/>
                      </a:lnTo>
                      <a:lnTo>
                        <a:pt x="52" y="42"/>
                      </a:lnTo>
                      <a:lnTo>
                        <a:pt x="19" y="42"/>
                      </a:lnTo>
                      <a:lnTo>
                        <a:pt x="19" y="75"/>
                      </a:lnTo>
                      <a:lnTo>
                        <a:pt x="0" y="75"/>
                      </a:lnTo>
                      <a:lnTo>
                        <a:pt x="0" y="0"/>
                      </a:lnTo>
                      <a:lnTo>
                        <a:pt x="54" y="0"/>
                      </a:lnTo>
                      <a:lnTo>
                        <a:pt x="54" y="1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3" name="Freeform 107"/>
                <p:cNvSpPr>
                  <a:spLocks noEditPoints="1"/>
                </p:cNvSpPr>
                <p:nvPr userDrawn="1"/>
              </p:nvSpPr>
              <p:spPr bwMode="auto">
                <a:xfrm>
                  <a:off x="3518" y="2858"/>
                  <a:ext cx="48" cy="50"/>
                </a:xfrm>
                <a:custGeom>
                  <a:avLst/>
                  <a:gdLst>
                    <a:gd name="T0" fmla="*/ 1024 w 24"/>
                    <a:gd name="T1" fmla="*/ 1408 h 25"/>
                    <a:gd name="T2" fmla="*/ 960 w 24"/>
                    <a:gd name="T3" fmla="*/ 1472 h 25"/>
                    <a:gd name="T4" fmla="*/ 832 w 24"/>
                    <a:gd name="T5" fmla="*/ 1536 h 25"/>
                    <a:gd name="T6" fmla="*/ 704 w 24"/>
                    <a:gd name="T7" fmla="*/ 1600 h 25"/>
                    <a:gd name="T8" fmla="*/ 512 w 24"/>
                    <a:gd name="T9" fmla="*/ 1600 h 25"/>
                    <a:gd name="T10" fmla="*/ 128 w 24"/>
                    <a:gd name="T11" fmla="*/ 1472 h 25"/>
                    <a:gd name="T12" fmla="*/ 0 w 24"/>
                    <a:gd name="T13" fmla="*/ 1152 h 25"/>
                    <a:gd name="T14" fmla="*/ 64 w 24"/>
                    <a:gd name="T15" fmla="*/ 896 h 25"/>
                    <a:gd name="T16" fmla="*/ 320 w 24"/>
                    <a:gd name="T17" fmla="*/ 704 h 25"/>
                    <a:gd name="T18" fmla="*/ 640 w 24"/>
                    <a:gd name="T19" fmla="*/ 640 h 25"/>
                    <a:gd name="T20" fmla="*/ 1024 w 24"/>
                    <a:gd name="T21" fmla="*/ 576 h 25"/>
                    <a:gd name="T22" fmla="*/ 1024 w 24"/>
                    <a:gd name="T23" fmla="*/ 576 h 25"/>
                    <a:gd name="T24" fmla="*/ 960 w 24"/>
                    <a:gd name="T25" fmla="*/ 384 h 25"/>
                    <a:gd name="T26" fmla="*/ 640 w 24"/>
                    <a:gd name="T27" fmla="*/ 320 h 25"/>
                    <a:gd name="T28" fmla="*/ 384 w 24"/>
                    <a:gd name="T29" fmla="*/ 384 h 25"/>
                    <a:gd name="T30" fmla="*/ 192 w 24"/>
                    <a:gd name="T31" fmla="*/ 448 h 25"/>
                    <a:gd name="T32" fmla="*/ 128 w 24"/>
                    <a:gd name="T33" fmla="*/ 448 h 25"/>
                    <a:gd name="T34" fmla="*/ 128 w 24"/>
                    <a:gd name="T35" fmla="*/ 64 h 25"/>
                    <a:gd name="T36" fmla="*/ 384 w 24"/>
                    <a:gd name="T37" fmla="*/ 64 h 25"/>
                    <a:gd name="T38" fmla="*/ 768 w 24"/>
                    <a:gd name="T39" fmla="*/ 0 h 25"/>
                    <a:gd name="T40" fmla="*/ 1344 w 24"/>
                    <a:gd name="T41" fmla="*/ 128 h 25"/>
                    <a:gd name="T42" fmla="*/ 1536 w 24"/>
                    <a:gd name="T43" fmla="*/ 576 h 25"/>
                    <a:gd name="T44" fmla="*/ 1536 w 24"/>
                    <a:gd name="T45" fmla="*/ 1600 h 25"/>
                    <a:gd name="T46" fmla="*/ 1024 w 24"/>
                    <a:gd name="T47" fmla="*/ 1600 h 25"/>
                    <a:gd name="T48" fmla="*/ 1024 w 24"/>
                    <a:gd name="T49" fmla="*/ 1408 h 25"/>
                    <a:gd name="T50" fmla="*/ 1024 w 24"/>
                    <a:gd name="T51" fmla="*/ 1216 h 25"/>
                    <a:gd name="T52" fmla="*/ 1024 w 24"/>
                    <a:gd name="T53" fmla="*/ 896 h 25"/>
                    <a:gd name="T54" fmla="*/ 832 w 24"/>
                    <a:gd name="T55" fmla="*/ 896 h 25"/>
                    <a:gd name="T56" fmla="*/ 640 w 24"/>
                    <a:gd name="T57" fmla="*/ 896 h 25"/>
                    <a:gd name="T58" fmla="*/ 576 w 24"/>
                    <a:gd name="T59" fmla="*/ 1024 h 25"/>
                    <a:gd name="T60" fmla="*/ 512 w 24"/>
                    <a:gd name="T61" fmla="*/ 1088 h 25"/>
                    <a:gd name="T62" fmla="*/ 512 w 24"/>
                    <a:gd name="T63" fmla="*/ 1216 h 25"/>
                    <a:gd name="T64" fmla="*/ 576 w 24"/>
                    <a:gd name="T65" fmla="*/ 1216 h 25"/>
                    <a:gd name="T66" fmla="*/ 640 w 24"/>
                    <a:gd name="T67" fmla="*/ 1280 h 25"/>
                    <a:gd name="T68" fmla="*/ 768 w 24"/>
                    <a:gd name="T69" fmla="*/ 1280 h 25"/>
                    <a:gd name="T70" fmla="*/ 896 w 24"/>
                    <a:gd name="T71" fmla="*/ 1280 h 25"/>
                    <a:gd name="T72" fmla="*/ 1024 w 24"/>
                    <a:gd name="T73" fmla="*/ 1216 h 25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0" t="0" r="r" b="b"/>
                  <a:pathLst>
                    <a:path w="24" h="25">
                      <a:moveTo>
                        <a:pt x="16" y="22"/>
                      </a:moveTo>
                      <a:cubicBezTo>
                        <a:pt x="16" y="23"/>
                        <a:pt x="15" y="23"/>
                        <a:pt x="15" y="23"/>
                      </a:cubicBezTo>
                      <a:cubicBezTo>
                        <a:pt x="14" y="24"/>
                        <a:pt x="14" y="24"/>
                        <a:pt x="13" y="24"/>
                      </a:cubicBezTo>
                      <a:cubicBezTo>
                        <a:pt x="12" y="25"/>
                        <a:pt x="12" y="25"/>
                        <a:pt x="11" y="25"/>
                      </a:cubicBezTo>
                      <a:cubicBezTo>
                        <a:pt x="10" y="25"/>
                        <a:pt x="9" y="25"/>
                        <a:pt x="8" y="25"/>
                      </a:cubicBezTo>
                      <a:cubicBezTo>
                        <a:pt x="6" y="25"/>
                        <a:pt x="4" y="25"/>
                        <a:pt x="2" y="23"/>
                      </a:cubicBezTo>
                      <a:cubicBezTo>
                        <a:pt x="1" y="22"/>
                        <a:pt x="0" y="20"/>
                        <a:pt x="0" y="18"/>
                      </a:cubicBezTo>
                      <a:cubicBezTo>
                        <a:pt x="0" y="16"/>
                        <a:pt x="0" y="15"/>
                        <a:pt x="1" y="14"/>
                      </a:cubicBezTo>
                      <a:cubicBezTo>
                        <a:pt x="2" y="13"/>
                        <a:pt x="3" y="12"/>
                        <a:pt x="5" y="11"/>
                      </a:cubicBezTo>
                      <a:cubicBezTo>
                        <a:pt x="6" y="10"/>
                        <a:pt x="8" y="10"/>
                        <a:pt x="10" y="10"/>
                      </a:cubicBezTo>
                      <a:cubicBezTo>
                        <a:pt x="12" y="9"/>
                        <a:pt x="14" y="9"/>
                        <a:pt x="16" y="9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6" y="8"/>
                        <a:pt x="16" y="7"/>
                        <a:pt x="15" y="6"/>
                      </a:cubicBezTo>
                      <a:cubicBezTo>
                        <a:pt x="14" y="6"/>
                        <a:pt x="12" y="5"/>
                        <a:pt x="10" y="5"/>
                      </a:cubicBezTo>
                      <a:cubicBezTo>
                        <a:pt x="9" y="5"/>
                        <a:pt x="7" y="6"/>
                        <a:pt x="6" y="6"/>
                      </a:cubicBezTo>
                      <a:cubicBezTo>
                        <a:pt x="5" y="7"/>
                        <a:pt x="4" y="7"/>
                        <a:pt x="3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3" y="1"/>
                        <a:pt x="4" y="1"/>
                        <a:pt x="6" y="1"/>
                      </a:cubicBezTo>
                      <a:cubicBezTo>
                        <a:pt x="8" y="0"/>
                        <a:pt x="10" y="0"/>
                        <a:pt x="12" y="0"/>
                      </a:cubicBezTo>
                      <a:cubicBezTo>
                        <a:pt x="16" y="0"/>
                        <a:pt x="19" y="1"/>
                        <a:pt x="21" y="2"/>
                      </a:cubicBezTo>
                      <a:cubicBezTo>
                        <a:pt x="23" y="4"/>
                        <a:pt x="24" y="6"/>
                        <a:pt x="24" y="9"/>
                      </a:cubicBezTo>
                      <a:cubicBezTo>
                        <a:pt x="24" y="25"/>
                        <a:pt x="24" y="25"/>
                        <a:pt x="24" y="25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lnTo>
                        <a:pt x="16" y="22"/>
                      </a:lnTo>
                      <a:close/>
                      <a:moveTo>
                        <a:pt x="16" y="19"/>
                      </a:move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5" y="14"/>
                        <a:pt x="14" y="14"/>
                        <a:pt x="13" y="14"/>
                      </a:cubicBezTo>
                      <a:cubicBezTo>
                        <a:pt x="12" y="14"/>
                        <a:pt x="11" y="14"/>
                        <a:pt x="10" y="14"/>
                      </a:cubicBezTo>
                      <a:cubicBezTo>
                        <a:pt x="10" y="15"/>
                        <a:pt x="9" y="15"/>
                        <a:pt x="9" y="16"/>
                      </a:cubicBezTo>
                      <a:cubicBezTo>
                        <a:pt x="8" y="16"/>
                        <a:pt x="8" y="17"/>
                        <a:pt x="8" y="17"/>
                      </a:cubicBezTo>
                      <a:cubicBezTo>
                        <a:pt x="8" y="18"/>
                        <a:pt x="8" y="18"/>
                        <a:pt x="8" y="19"/>
                      </a:cubicBezTo>
                      <a:cubicBezTo>
                        <a:pt x="8" y="19"/>
                        <a:pt x="8" y="19"/>
                        <a:pt x="9" y="19"/>
                      </a:cubicBezTo>
                      <a:cubicBezTo>
                        <a:pt x="9" y="20"/>
                        <a:pt x="9" y="20"/>
                        <a:pt x="10" y="20"/>
                      </a:cubicBezTo>
                      <a:cubicBezTo>
                        <a:pt x="10" y="20"/>
                        <a:pt x="11" y="20"/>
                        <a:pt x="12" y="20"/>
                      </a:cubicBezTo>
                      <a:cubicBezTo>
                        <a:pt x="13" y="20"/>
                        <a:pt x="14" y="20"/>
                        <a:pt x="14" y="20"/>
                      </a:cubicBezTo>
                      <a:cubicBezTo>
                        <a:pt x="15" y="19"/>
                        <a:pt x="16" y="19"/>
                        <a:pt x="16" y="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4" name="Freeform 108"/>
                <p:cNvSpPr>
                  <a:spLocks/>
                </p:cNvSpPr>
                <p:nvPr userDrawn="1"/>
              </p:nvSpPr>
              <p:spPr bwMode="auto">
                <a:xfrm>
                  <a:off x="3576" y="2858"/>
                  <a:ext cx="46" cy="50"/>
                </a:xfrm>
                <a:custGeom>
                  <a:avLst/>
                  <a:gdLst>
                    <a:gd name="T0" fmla="*/ 1472 w 23"/>
                    <a:gd name="T1" fmla="*/ 1088 h 25"/>
                    <a:gd name="T2" fmla="*/ 1280 w 23"/>
                    <a:gd name="T3" fmla="*/ 1472 h 25"/>
                    <a:gd name="T4" fmla="*/ 640 w 23"/>
                    <a:gd name="T5" fmla="*/ 1600 h 25"/>
                    <a:gd name="T6" fmla="*/ 320 w 23"/>
                    <a:gd name="T7" fmla="*/ 1600 h 25"/>
                    <a:gd name="T8" fmla="*/ 0 w 23"/>
                    <a:gd name="T9" fmla="*/ 1536 h 25"/>
                    <a:gd name="T10" fmla="*/ 0 w 23"/>
                    <a:gd name="T11" fmla="*/ 1088 h 25"/>
                    <a:gd name="T12" fmla="*/ 64 w 23"/>
                    <a:gd name="T13" fmla="*/ 1088 h 25"/>
                    <a:gd name="T14" fmla="*/ 192 w 23"/>
                    <a:gd name="T15" fmla="*/ 1152 h 25"/>
                    <a:gd name="T16" fmla="*/ 320 w 23"/>
                    <a:gd name="T17" fmla="*/ 1216 h 25"/>
                    <a:gd name="T18" fmla="*/ 448 w 23"/>
                    <a:gd name="T19" fmla="*/ 1280 h 25"/>
                    <a:gd name="T20" fmla="*/ 704 w 23"/>
                    <a:gd name="T21" fmla="*/ 1280 h 25"/>
                    <a:gd name="T22" fmla="*/ 896 w 23"/>
                    <a:gd name="T23" fmla="*/ 1280 h 25"/>
                    <a:gd name="T24" fmla="*/ 960 w 23"/>
                    <a:gd name="T25" fmla="*/ 1152 h 25"/>
                    <a:gd name="T26" fmla="*/ 896 w 23"/>
                    <a:gd name="T27" fmla="*/ 1088 h 25"/>
                    <a:gd name="T28" fmla="*/ 768 w 23"/>
                    <a:gd name="T29" fmla="*/ 1024 h 25"/>
                    <a:gd name="T30" fmla="*/ 640 w 23"/>
                    <a:gd name="T31" fmla="*/ 1024 h 25"/>
                    <a:gd name="T32" fmla="*/ 448 w 23"/>
                    <a:gd name="T33" fmla="*/ 960 h 25"/>
                    <a:gd name="T34" fmla="*/ 128 w 23"/>
                    <a:gd name="T35" fmla="*/ 832 h 25"/>
                    <a:gd name="T36" fmla="*/ 64 w 23"/>
                    <a:gd name="T37" fmla="*/ 512 h 25"/>
                    <a:gd name="T38" fmla="*/ 256 w 23"/>
                    <a:gd name="T39" fmla="*/ 128 h 25"/>
                    <a:gd name="T40" fmla="*/ 832 w 23"/>
                    <a:gd name="T41" fmla="*/ 0 h 25"/>
                    <a:gd name="T42" fmla="*/ 1152 w 23"/>
                    <a:gd name="T43" fmla="*/ 64 h 25"/>
                    <a:gd name="T44" fmla="*/ 1408 w 23"/>
                    <a:gd name="T45" fmla="*/ 128 h 25"/>
                    <a:gd name="T46" fmla="*/ 1408 w 23"/>
                    <a:gd name="T47" fmla="*/ 512 h 25"/>
                    <a:gd name="T48" fmla="*/ 1344 w 23"/>
                    <a:gd name="T49" fmla="*/ 512 h 25"/>
                    <a:gd name="T50" fmla="*/ 1088 w 23"/>
                    <a:gd name="T51" fmla="*/ 384 h 25"/>
                    <a:gd name="T52" fmla="*/ 832 w 23"/>
                    <a:gd name="T53" fmla="*/ 320 h 25"/>
                    <a:gd name="T54" fmla="*/ 640 w 23"/>
                    <a:gd name="T55" fmla="*/ 384 h 25"/>
                    <a:gd name="T56" fmla="*/ 512 w 23"/>
                    <a:gd name="T57" fmla="*/ 448 h 25"/>
                    <a:gd name="T58" fmla="*/ 576 w 23"/>
                    <a:gd name="T59" fmla="*/ 576 h 25"/>
                    <a:gd name="T60" fmla="*/ 768 w 23"/>
                    <a:gd name="T61" fmla="*/ 576 h 25"/>
                    <a:gd name="T62" fmla="*/ 896 w 23"/>
                    <a:gd name="T63" fmla="*/ 640 h 25"/>
                    <a:gd name="T64" fmla="*/ 1088 w 23"/>
                    <a:gd name="T65" fmla="*/ 704 h 25"/>
                    <a:gd name="T66" fmla="*/ 1344 w 23"/>
                    <a:gd name="T67" fmla="*/ 832 h 25"/>
                    <a:gd name="T68" fmla="*/ 1472 w 23"/>
                    <a:gd name="T69" fmla="*/ 1088 h 25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23" h="25">
                      <a:moveTo>
                        <a:pt x="23" y="17"/>
                      </a:moveTo>
                      <a:cubicBezTo>
                        <a:pt x="23" y="20"/>
                        <a:pt x="22" y="22"/>
                        <a:pt x="20" y="23"/>
                      </a:cubicBezTo>
                      <a:cubicBezTo>
                        <a:pt x="17" y="25"/>
                        <a:pt x="14" y="25"/>
                        <a:pt x="10" y="25"/>
                      </a:cubicBezTo>
                      <a:cubicBezTo>
                        <a:pt x="8" y="25"/>
                        <a:pt x="6" y="25"/>
                        <a:pt x="5" y="25"/>
                      </a:cubicBezTo>
                      <a:cubicBezTo>
                        <a:pt x="3" y="24"/>
                        <a:pt x="2" y="24"/>
                        <a:pt x="0" y="24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" y="17"/>
                        <a:pt x="1" y="17"/>
                        <a:pt x="1" y="17"/>
                      </a:cubicBezTo>
                      <a:cubicBezTo>
                        <a:pt x="2" y="18"/>
                        <a:pt x="2" y="18"/>
                        <a:pt x="3" y="18"/>
                      </a:cubicBezTo>
                      <a:cubicBezTo>
                        <a:pt x="3" y="18"/>
                        <a:pt x="4" y="19"/>
                        <a:pt x="5" y="19"/>
                      </a:cubicBezTo>
                      <a:cubicBezTo>
                        <a:pt x="5" y="19"/>
                        <a:pt x="6" y="20"/>
                        <a:pt x="7" y="20"/>
                      </a:cubicBezTo>
                      <a:cubicBezTo>
                        <a:pt x="8" y="20"/>
                        <a:pt x="9" y="20"/>
                        <a:pt x="11" y="20"/>
                      </a:cubicBezTo>
                      <a:cubicBezTo>
                        <a:pt x="12" y="20"/>
                        <a:pt x="13" y="20"/>
                        <a:pt x="14" y="20"/>
                      </a:cubicBezTo>
                      <a:cubicBezTo>
                        <a:pt x="15" y="20"/>
                        <a:pt x="15" y="19"/>
                        <a:pt x="15" y="18"/>
                      </a:cubicBezTo>
                      <a:cubicBezTo>
                        <a:pt x="15" y="18"/>
                        <a:pt x="15" y="17"/>
                        <a:pt x="14" y="17"/>
                      </a:cubicBezTo>
                      <a:cubicBezTo>
                        <a:pt x="14" y="17"/>
                        <a:pt x="13" y="17"/>
                        <a:pt x="12" y="16"/>
                      </a:cubicBezTo>
                      <a:cubicBezTo>
                        <a:pt x="11" y="16"/>
                        <a:pt x="11" y="16"/>
                        <a:pt x="10" y="16"/>
                      </a:cubicBezTo>
                      <a:cubicBezTo>
                        <a:pt x="9" y="16"/>
                        <a:pt x="8" y="16"/>
                        <a:pt x="7" y="15"/>
                      </a:cubicBezTo>
                      <a:cubicBezTo>
                        <a:pt x="5" y="15"/>
                        <a:pt x="3" y="14"/>
                        <a:pt x="2" y="13"/>
                      </a:cubicBezTo>
                      <a:cubicBezTo>
                        <a:pt x="1" y="12"/>
                        <a:pt x="1" y="10"/>
                        <a:pt x="1" y="8"/>
                      </a:cubicBezTo>
                      <a:cubicBezTo>
                        <a:pt x="1" y="6"/>
                        <a:pt x="2" y="4"/>
                        <a:pt x="4" y="2"/>
                      </a:cubicBezTo>
                      <a:cubicBezTo>
                        <a:pt x="6" y="1"/>
                        <a:pt x="9" y="0"/>
                        <a:pt x="13" y="0"/>
                      </a:cubicBezTo>
                      <a:cubicBezTo>
                        <a:pt x="15" y="0"/>
                        <a:pt x="16" y="0"/>
                        <a:pt x="18" y="1"/>
                      </a:cubicBezTo>
                      <a:cubicBezTo>
                        <a:pt x="20" y="1"/>
                        <a:pt x="21" y="1"/>
                        <a:pt x="22" y="2"/>
                      </a:cubicBezTo>
                      <a:cubicBezTo>
                        <a:pt x="22" y="8"/>
                        <a:pt x="22" y="8"/>
                        <a:pt x="22" y="8"/>
                      </a:cubicBezTo>
                      <a:cubicBezTo>
                        <a:pt x="21" y="8"/>
                        <a:pt x="21" y="8"/>
                        <a:pt x="21" y="8"/>
                      </a:cubicBezTo>
                      <a:cubicBezTo>
                        <a:pt x="20" y="7"/>
                        <a:pt x="19" y="7"/>
                        <a:pt x="17" y="6"/>
                      </a:cubicBezTo>
                      <a:cubicBezTo>
                        <a:pt x="16" y="6"/>
                        <a:pt x="14" y="5"/>
                        <a:pt x="13" y="5"/>
                      </a:cubicBezTo>
                      <a:cubicBezTo>
                        <a:pt x="12" y="5"/>
                        <a:pt x="11" y="5"/>
                        <a:pt x="10" y="6"/>
                      </a:cubicBezTo>
                      <a:cubicBezTo>
                        <a:pt x="9" y="6"/>
                        <a:pt x="8" y="7"/>
                        <a:pt x="8" y="7"/>
                      </a:cubicBezTo>
                      <a:cubicBezTo>
                        <a:pt x="8" y="8"/>
                        <a:pt x="9" y="8"/>
                        <a:pt x="9" y="9"/>
                      </a:cubicBezTo>
                      <a:cubicBezTo>
                        <a:pt x="9" y="9"/>
                        <a:pt x="10" y="9"/>
                        <a:pt x="12" y="9"/>
                      </a:cubicBezTo>
                      <a:cubicBezTo>
                        <a:pt x="12" y="10"/>
                        <a:pt x="13" y="10"/>
                        <a:pt x="14" y="10"/>
                      </a:cubicBezTo>
                      <a:cubicBezTo>
                        <a:pt x="15" y="10"/>
                        <a:pt x="16" y="10"/>
                        <a:pt x="17" y="11"/>
                      </a:cubicBezTo>
                      <a:cubicBezTo>
                        <a:pt x="19" y="11"/>
                        <a:pt x="20" y="12"/>
                        <a:pt x="21" y="13"/>
                      </a:cubicBezTo>
                      <a:cubicBezTo>
                        <a:pt x="22" y="14"/>
                        <a:pt x="23" y="16"/>
                        <a:pt x="23" y="1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5" name="Freeform 109"/>
                <p:cNvSpPr>
                  <a:spLocks/>
                </p:cNvSpPr>
                <p:nvPr userDrawn="1"/>
              </p:nvSpPr>
              <p:spPr bwMode="auto">
                <a:xfrm>
                  <a:off x="3626" y="2846"/>
                  <a:ext cx="36" cy="62"/>
                </a:xfrm>
                <a:custGeom>
                  <a:avLst/>
                  <a:gdLst>
                    <a:gd name="T0" fmla="*/ 1152 w 18"/>
                    <a:gd name="T1" fmla="*/ 1984 h 31"/>
                    <a:gd name="T2" fmla="*/ 1024 w 18"/>
                    <a:gd name="T3" fmla="*/ 1984 h 31"/>
                    <a:gd name="T4" fmla="*/ 768 w 18"/>
                    <a:gd name="T5" fmla="*/ 1984 h 31"/>
                    <a:gd name="T6" fmla="*/ 384 w 18"/>
                    <a:gd name="T7" fmla="*/ 1856 h 31"/>
                    <a:gd name="T8" fmla="*/ 192 w 18"/>
                    <a:gd name="T9" fmla="*/ 1472 h 31"/>
                    <a:gd name="T10" fmla="*/ 192 w 18"/>
                    <a:gd name="T11" fmla="*/ 768 h 31"/>
                    <a:gd name="T12" fmla="*/ 0 w 18"/>
                    <a:gd name="T13" fmla="*/ 768 h 31"/>
                    <a:gd name="T14" fmla="*/ 0 w 18"/>
                    <a:gd name="T15" fmla="*/ 448 h 31"/>
                    <a:gd name="T16" fmla="*/ 192 w 18"/>
                    <a:gd name="T17" fmla="*/ 448 h 31"/>
                    <a:gd name="T18" fmla="*/ 192 w 18"/>
                    <a:gd name="T19" fmla="*/ 0 h 31"/>
                    <a:gd name="T20" fmla="*/ 704 w 18"/>
                    <a:gd name="T21" fmla="*/ 0 h 31"/>
                    <a:gd name="T22" fmla="*/ 704 w 18"/>
                    <a:gd name="T23" fmla="*/ 448 h 31"/>
                    <a:gd name="T24" fmla="*/ 1152 w 18"/>
                    <a:gd name="T25" fmla="*/ 448 h 31"/>
                    <a:gd name="T26" fmla="*/ 1152 w 18"/>
                    <a:gd name="T27" fmla="*/ 768 h 31"/>
                    <a:gd name="T28" fmla="*/ 704 w 18"/>
                    <a:gd name="T29" fmla="*/ 768 h 31"/>
                    <a:gd name="T30" fmla="*/ 704 w 18"/>
                    <a:gd name="T31" fmla="*/ 1344 h 31"/>
                    <a:gd name="T32" fmla="*/ 704 w 18"/>
                    <a:gd name="T33" fmla="*/ 1472 h 31"/>
                    <a:gd name="T34" fmla="*/ 704 w 18"/>
                    <a:gd name="T35" fmla="*/ 1536 h 31"/>
                    <a:gd name="T36" fmla="*/ 832 w 18"/>
                    <a:gd name="T37" fmla="*/ 1664 h 31"/>
                    <a:gd name="T38" fmla="*/ 960 w 18"/>
                    <a:gd name="T39" fmla="*/ 1664 h 31"/>
                    <a:gd name="T40" fmla="*/ 1024 w 18"/>
                    <a:gd name="T41" fmla="*/ 1664 h 31"/>
                    <a:gd name="T42" fmla="*/ 1152 w 18"/>
                    <a:gd name="T43" fmla="*/ 1600 h 31"/>
                    <a:gd name="T44" fmla="*/ 1152 w 18"/>
                    <a:gd name="T45" fmla="*/ 1600 h 31"/>
                    <a:gd name="T46" fmla="*/ 1152 w 18"/>
                    <a:gd name="T47" fmla="*/ 1984 h 31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18" h="31">
                      <a:moveTo>
                        <a:pt x="18" y="31"/>
                      </a:moveTo>
                      <a:cubicBezTo>
                        <a:pt x="17" y="31"/>
                        <a:pt x="17" y="31"/>
                        <a:pt x="16" y="31"/>
                      </a:cubicBezTo>
                      <a:cubicBezTo>
                        <a:pt x="15" y="31"/>
                        <a:pt x="14" y="31"/>
                        <a:pt x="12" y="31"/>
                      </a:cubicBezTo>
                      <a:cubicBezTo>
                        <a:pt x="9" y="31"/>
                        <a:pt x="7" y="31"/>
                        <a:pt x="6" y="29"/>
                      </a:cubicBezTo>
                      <a:cubicBezTo>
                        <a:pt x="4" y="28"/>
                        <a:pt x="3" y="26"/>
                        <a:pt x="3" y="23"/>
                      </a:cubicBez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12"/>
                        <a:pt x="18" y="12"/>
                        <a:pt x="18" y="12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1" y="21"/>
                        <a:pt x="11" y="22"/>
                        <a:pt x="11" y="23"/>
                      </a:cubicBezTo>
                      <a:cubicBezTo>
                        <a:pt x="11" y="23"/>
                        <a:pt x="11" y="24"/>
                        <a:pt x="11" y="24"/>
                      </a:cubicBezTo>
                      <a:cubicBezTo>
                        <a:pt x="12" y="25"/>
                        <a:pt x="12" y="25"/>
                        <a:pt x="13" y="26"/>
                      </a:cubicBezTo>
                      <a:cubicBezTo>
                        <a:pt x="13" y="26"/>
                        <a:pt x="14" y="26"/>
                        <a:pt x="15" y="26"/>
                      </a:cubicBezTo>
                      <a:cubicBezTo>
                        <a:pt x="15" y="26"/>
                        <a:pt x="16" y="26"/>
                        <a:pt x="16" y="26"/>
                      </a:cubicBezTo>
                      <a:cubicBezTo>
                        <a:pt x="17" y="26"/>
                        <a:pt x="17" y="26"/>
                        <a:pt x="18" y="25"/>
                      </a:cubicBezTo>
                      <a:cubicBezTo>
                        <a:pt x="18" y="25"/>
                        <a:pt x="18" y="25"/>
                        <a:pt x="18" y="25"/>
                      </a:cubicBezTo>
                      <a:lnTo>
                        <a:pt x="18" y="3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6" name="Freeform 110"/>
                <p:cNvSpPr>
                  <a:spLocks noEditPoints="1"/>
                </p:cNvSpPr>
                <p:nvPr userDrawn="1"/>
              </p:nvSpPr>
              <p:spPr bwMode="auto">
                <a:xfrm>
                  <a:off x="3668" y="2858"/>
                  <a:ext cx="50" cy="50"/>
                </a:xfrm>
                <a:custGeom>
                  <a:avLst/>
                  <a:gdLst>
                    <a:gd name="T0" fmla="*/ 1600 w 25"/>
                    <a:gd name="T1" fmla="*/ 896 h 25"/>
                    <a:gd name="T2" fmla="*/ 512 w 25"/>
                    <a:gd name="T3" fmla="*/ 896 h 25"/>
                    <a:gd name="T4" fmla="*/ 640 w 25"/>
                    <a:gd name="T5" fmla="*/ 1216 h 25"/>
                    <a:gd name="T6" fmla="*/ 1024 w 25"/>
                    <a:gd name="T7" fmla="*/ 1280 h 25"/>
                    <a:gd name="T8" fmla="*/ 1344 w 25"/>
                    <a:gd name="T9" fmla="*/ 1216 h 25"/>
                    <a:gd name="T10" fmla="*/ 1536 w 25"/>
                    <a:gd name="T11" fmla="*/ 1088 h 25"/>
                    <a:gd name="T12" fmla="*/ 1600 w 25"/>
                    <a:gd name="T13" fmla="*/ 1088 h 25"/>
                    <a:gd name="T14" fmla="*/ 1600 w 25"/>
                    <a:gd name="T15" fmla="*/ 1472 h 25"/>
                    <a:gd name="T16" fmla="*/ 1280 w 25"/>
                    <a:gd name="T17" fmla="*/ 1600 h 25"/>
                    <a:gd name="T18" fmla="*/ 960 w 25"/>
                    <a:gd name="T19" fmla="*/ 1600 h 25"/>
                    <a:gd name="T20" fmla="*/ 256 w 25"/>
                    <a:gd name="T21" fmla="*/ 1408 h 25"/>
                    <a:gd name="T22" fmla="*/ 0 w 25"/>
                    <a:gd name="T23" fmla="*/ 832 h 25"/>
                    <a:gd name="T24" fmla="*/ 256 w 25"/>
                    <a:gd name="T25" fmla="*/ 256 h 25"/>
                    <a:gd name="T26" fmla="*/ 896 w 25"/>
                    <a:gd name="T27" fmla="*/ 0 h 25"/>
                    <a:gd name="T28" fmla="*/ 1472 w 25"/>
                    <a:gd name="T29" fmla="*/ 192 h 25"/>
                    <a:gd name="T30" fmla="*/ 1600 w 25"/>
                    <a:gd name="T31" fmla="*/ 768 h 25"/>
                    <a:gd name="T32" fmla="*/ 1600 w 25"/>
                    <a:gd name="T33" fmla="*/ 896 h 25"/>
                    <a:gd name="T34" fmla="*/ 1152 w 25"/>
                    <a:gd name="T35" fmla="*/ 640 h 25"/>
                    <a:gd name="T36" fmla="*/ 1088 w 25"/>
                    <a:gd name="T37" fmla="*/ 384 h 25"/>
                    <a:gd name="T38" fmla="*/ 832 w 25"/>
                    <a:gd name="T39" fmla="*/ 320 h 25"/>
                    <a:gd name="T40" fmla="*/ 576 w 25"/>
                    <a:gd name="T41" fmla="*/ 384 h 25"/>
                    <a:gd name="T42" fmla="*/ 512 w 25"/>
                    <a:gd name="T43" fmla="*/ 640 h 25"/>
                    <a:gd name="T44" fmla="*/ 1152 w 25"/>
                    <a:gd name="T45" fmla="*/ 640 h 25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25" h="25">
                      <a:moveTo>
                        <a:pt x="25" y="14"/>
                      </a:move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8" y="16"/>
                        <a:pt x="9" y="18"/>
                        <a:pt x="10" y="19"/>
                      </a:cubicBezTo>
                      <a:cubicBezTo>
                        <a:pt x="11" y="20"/>
                        <a:pt x="13" y="20"/>
                        <a:pt x="16" y="20"/>
                      </a:cubicBezTo>
                      <a:cubicBezTo>
                        <a:pt x="17" y="20"/>
                        <a:pt x="19" y="20"/>
                        <a:pt x="21" y="19"/>
                      </a:cubicBezTo>
                      <a:cubicBezTo>
                        <a:pt x="22" y="19"/>
                        <a:pt x="23" y="18"/>
                        <a:pt x="24" y="17"/>
                      </a:cubicBezTo>
                      <a:cubicBezTo>
                        <a:pt x="25" y="17"/>
                        <a:pt x="25" y="17"/>
                        <a:pt x="25" y="17"/>
                      </a:cubicBezTo>
                      <a:cubicBezTo>
                        <a:pt x="25" y="23"/>
                        <a:pt x="25" y="23"/>
                        <a:pt x="25" y="23"/>
                      </a:cubicBezTo>
                      <a:cubicBezTo>
                        <a:pt x="23" y="24"/>
                        <a:pt x="22" y="25"/>
                        <a:pt x="20" y="25"/>
                      </a:cubicBezTo>
                      <a:cubicBezTo>
                        <a:pt x="19" y="25"/>
                        <a:pt x="17" y="25"/>
                        <a:pt x="15" y="25"/>
                      </a:cubicBezTo>
                      <a:cubicBezTo>
                        <a:pt x="10" y="25"/>
                        <a:pt x="7" y="24"/>
                        <a:pt x="4" y="22"/>
                      </a:cubicBezTo>
                      <a:cubicBezTo>
                        <a:pt x="1" y="20"/>
                        <a:pt x="0" y="17"/>
                        <a:pt x="0" y="13"/>
                      </a:cubicBezTo>
                      <a:cubicBezTo>
                        <a:pt x="0" y="9"/>
                        <a:pt x="1" y="6"/>
                        <a:pt x="4" y="4"/>
                      </a:cubicBezTo>
                      <a:cubicBezTo>
                        <a:pt x="6" y="1"/>
                        <a:pt x="10" y="0"/>
                        <a:pt x="14" y="0"/>
                      </a:cubicBezTo>
                      <a:cubicBezTo>
                        <a:pt x="18" y="0"/>
                        <a:pt x="21" y="1"/>
                        <a:pt x="23" y="3"/>
                      </a:cubicBezTo>
                      <a:cubicBezTo>
                        <a:pt x="24" y="5"/>
                        <a:pt x="25" y="8"/>
                        <a:pt x="25" y="12"/>
                      </a:cubicBezTo>
                      <a:lnTo>
                        <a:pt x="25" y="14"/>
                      </a:lnTo>
                      <a:close/>
                      <a:moveTo>
                        <a:pt x="18" y="10"/>
                      </a:moveTo>
                      <a:cubicBezTo>
                        <a:pt x="18" y="8"/>
                        <a:pt x="17" y="7"/>
                        <a:pt x="17" y="6"/>
                      </a:cubicBezTo>
                      <a:cubicBezTo>
                        <a:pt x="16" y="5"/>
                        <a:pt x="15" y="5"/>
                        <a:pt x="13" y="5"/>
                      </a:cubicBezTo>
                      <a:cubicBezTo>
                        <a:pt x="12" y="5"/>
                        <a:pt x="10" y="5"/>
                        <a:pt x="9" y="6"/>
                      </a:cubicBezTo>
                      <a:cubicBezTo>
                        <a:pt x="9" y="7"/>
                        <a:pt x="8" y="8"/>
                        <a:pt x="8" y="10"/>
                      </a:cubicBez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7" name="Freeform 111"/>
                <p:cNvSpPr>
                  <a:spLocks/>
                </p:cNvSpPr>
                <p:nvPr userDrawn="1"/>
              </p:nvSpPr>
              <p:spPr bwMode="auto">
                <a:xfrm>
                  <a:off x="3730" y="2860"/>
                  <a:ext cx="34" cy="48"/>
                </a:xfrm>
                <a:custGeom>
                  <a:avLst/>
                  <a:gdLst>
                    <a:gd name="T0" fmla="*/ 1088 w 17"/>
                    <a:gd name="T1" fmla="*/ 448 h 24"/>
                    <a:gd name="T2" fmla="*/ 1088 w 17"/>
                    <a:gd name="T3" fmla="*/ 448 h 24"/>
                    <a:gd name="T4" fmla="*/ 960 w 17"/>
                    <a:gd name="T5" fmla="*/ 448 h 24"/>
                    <a:gd name="T6" fmla="*/ 832 w 17"/>
                    <a:gd name="T7" fmla="*/ 448 h 24"/>
                    <a:gd name="T8" fmla="*/ 640 w 17"/>
                    <a:gd name="T9" fmla="*/ 448 h 24"/>
                    <a:gd name="T10" fmla="*/ 512 w 17"/>
                    <a:gd name="T11" fmla="*/ 512 h 24"/>
                    <a:gd name="T12" fmla="*/ 512 w 17"/>
                    <a:gd name="T13" fmla="*/ 1536 h 24"/>
                    <a:gd name="T14" fmla="*/ 0 w 17"/>
                    <a:gd name="T15" fmla="*/ 1536 h 24"/>
                    <a:gd name="T16" fmla="*/ 0 w 17"/>
                    <a:gd name="T17" fmla="*/ 0 h 24"/>
                    <a:gd name="T18" fmla="*/ 512 w 17"/>
                    <a:gd name="T19" fmla="*/ 0 h 24"/>
                    <a:gd name="T20" fmla="*/ 512 w 17"/>
                    <a:gd name="T21" fmla="*/ 192 h 24"/>
                    <a:gd name="T22" fmla="*/ 768 w 17"/>
                    <a:gd name="T23" fmla="*/ 0 h 24"/>
                    <a:gd name="T24" fmla="*/ 960 w 17"/>
                    <a:gd name="T25" fmla="*/ 0 h 24"/>
                    <a:gd name="T26" fmla="*/ 1024 w 17"/>
                    <a:gd name="T27" fmla="*/ 0 h 24"/>
                    <a:gd name="T28" fmla="*/ 1088 w 17"/>
                    <a:gd name="T29" fmla="*/ 0 h 24"/>
                    <a:gd name="T30" fmla="*/ 1088 w 17"/>
                    <a:gd name="T31" fmla="*/ 448 h 2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7" h="24">
                      <a:moveTo>
                        <a:pt x="17" y="7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6" y="7"/>
                        <a:pt x="16" y="7"/>
                        <a:pt x="15" y="7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2" y="7"/>
                        <a:pt x="11" y="7"/>
                        <a:pt x="10" y="7"/>
                      </a:cubicBezTo>
                      <a:cubicBezTo>
                        <a:pt x="9" y="7"/>
                        <a:pt x="9" y="7"/>
                        <a:pt x="8" y="8"/>
                      </a:cubicBezTo>
                      <a:cubicBezTo>
                        <a:pt x="8" y="24"/>
                        <a:pt x="8" y="24"/>
                        <a:pt x="8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9" y="2"/>
                        <a:pt x="11" y="1"/>
                        <a:pt x="12" y="0"/>
                      </a:cubicBezTo>
                      <a:cubicBezTo>
                        <a:pt x="13" y="0"/>
                        <a:pt x="14" y="0"/>
                        <a:pt x="15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7" y="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" name="Oval 112"/>
                <p:cNvSpPr>
                  <a:spLocks noChangeArrowheads="1"/>
                </p:cNvSpPr>
                <p:nvPr userDrawn="1"/>
              </p:nvSpPr>
              <p:spPr bwMode="auto">
                <a:xfrm>
                  <a:off x="2082" y="2832"/>
                  <a:ext cx="84" cy="82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9pPr>
                </a:lstStyle>
                <a:p>
                  <a:pPr eaLnBrk="1" hangingPunct="1">
                    <a:defRPr/>
                  </a:pPr>
                  <a:endParaRPr lang="en-US" altLang="en-US" smtClean="0"/>
                </a:p>
              </p:txBody>
            </p:sp>
            <p:sp>
              <p:nvSpPr>
                <p:cNvPr id="59" name="Freeform 113"/>
                <p:cNvSpPr>
                  <a:spLocks/>
                </p:cNvSpPr>
                <p:nvPr userDrawn="1"/>
              </p:nvSpPr>
              <p:spPr bwMode="auto">
                <a:xfrm>
                  <a:off x="2112" y="2852"/>
                  <a:ext cx="36" cy="44"/>
                </a:xfrm>
                <a:custGeom>
                  <a:avLst/>
                  <a:gdLst>
                    <a:gd name="T0" fmla="*/ 0 w 43"/>
                    <a:gd name="T1" fmla="*/ 10 h 52"/>
                    <a:gd name="T2" fmla="*/ 0 w 43"/>
                    <a:gd name="T3" fmla="*/ 0 h 52"/>
                    <a:gd name="T4" fmla="*/ 8 w 43"/>
                    <a:gd name="T5" fmla="*/ 4 h 52"/>
                    <a:gd name="T6" fmla="*/ 15 w 43"/>
                    <a:gd name="T7" fmla="*/ 10 h 52"/>
                    <a:gd name="T8" fmla="*/ 8 w 43"/>
                    <a:gd name="T9" fmla="*/ 14 h 52"/>
                    <a:gd name="T10" fmla="*/ 0 w 43"/>
                    <a:gd name="T11" fmla="*/ 19 h 52"/>
                    <a:gd name="T12" fmla="*/ 0 w 43"/>
                    <a:gd name="T13" fmla="*/ 10 h 52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3" h="52">
                      <a:moveTo>
                        <a:pt x="0" y="26"/>
                      </a:moveTo>
                      <a:lnTo>
                        <a:pt x="0" y="0"/>
                      </a:lnTo>
                      <a:lnTo>
                        <a:pt x="22" y="12"/>
                      </a:lnTo>
                      <a:lnTo>
                        <a:pt x="43" y="26"/>
                      </a:lnTo>
                      <a:lnTo>
                        <a:pt x="22" y="38"/>
                      </a:lnTo>
                      <a:lnTo>
                        <a:pt x="0" y="52"/>
                      </a:lnTo>
                      <a:lnTo>
                        <a:pt x="0" y="26"/>
                      </a:lnTo>
                      <a:close/>
                    </a:path>
                  </a:pathLst>
                </a:custGeom>
                <a:solidFill>
                  <a:srgbClr val="F15D2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25" name="Group 114"/>
            <p:cNvGrpSpPr>
              <a:grpSpLocks/>
            </p:cNvGrpSpPr>
            <p:nvPr userDrawn="1"/>
          </p:nvGrpSpPr>
          <p:grpSpPr bwMode="auto">
            <a:xfrm>
              <a:off x="0" y="893"/>
              <a:ext cx="5760" cy="144"/>
              <a:chOff x="0" y="893"/>
              <a:chExt cx="5760" cy="144"/>
            </a:xfrm>
          </p:grpSpPr>
          <p:sp>
            <p:nvSpPr>
              <p:cNvPr id="27" name="Rectangle 115"/>
              <p:cNvSpPr>
                <a:spLocks noChangeArrowheads="1"/>
              </p:cNvSpPr>
              <p:nvPr userDrawn="1"/>
            </p:nvSpPr>
            <p:spPr bwMode="auto">
              <a:xfrm>
                <a:off x="0" y="893"/>
                <a:ext cx="5760" cy="144"/>
              </a:xfrm>
              <a:prstGeom prst="rect">
                <a:avLst/>
              </a:prstGeom>
              <a:gradFill rotWithShape="1">
                <a:gsLst>
                  <a:gs pos="0">
                    <a:srgbClr val="D7D8D9"/>
                  </a:gs>
                  <a:gs pos="100000">
                    <a:srgbClr val="FFFF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2857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28" name="Line 116"/>
              <p:cNvSpPr>
                <a:spLocks noChangeShapeType="1"/>
              </p:cNvSpPr>
              <p:nvPr userDrawn="1"/>
            </p:nvSpPr>
            <p:spPr bwMode="auto">
              <a:xfrm>
                <a:off x="0" y="893"/>
                <a:ext cx="5760" cy="0"/>
              </a:xfrm>
              <a:prstGeom prst="line">
                <a:avLst/>
              </a:prstGeom>
              <a:noFill/>
              <a:ln w="6350">
                <a:solidFill>
                  <a:srgbClr val="AEAFB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6" name="Line 117"/>
            <p:cNvSpPr>
              <a:spLocks noChangeShapeType="1"/>
            </p:cNvSpPr>
            <p:nvPr userDrawn="1"/>
          </p:nvSpPr>
          <p:spPr bwMode="auto">
            <a:xfrm>
              <a:off x="0" y="518"/>
              <a:ext cx="5760" cy="0"/>
            </a:xfrm>
            <a:prstGeom prst="line">
              <a:avLst/>
            </a:prstGeom>
            <a:noFill/>
            <a:ln w="6350">
              <a:solidFill>
                <a:srgbClr val="F15D2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72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30250" y="2879725"/>
            <a:ext cx="7772400" cy="996950"/>
          </a:xfrm>
        </p:spPr>
        <p:txBody>
          <a:bodyPr anchor="b"/>
          <a:lstStyle>
            <a:lvl1pPr>
              <a:defRPr sz="3200" smtClean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47206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30250" y="3976688"/>
            <a:ext cx="6400800" cy="366712"/>
          </a:xfrm>
        </p:spPr>
        <p:txBody>
          <a:bodyPr/>
          <a:lstStyle>
            <a:lvl1pPr marL="0" indent="0">
              <a:buFont typeface="Wingdings 3" pitchFamily="18" charset="2"/>
              <a:buNone/>
              <a:defRPr smtClean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87206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D00E46-A5B5-45DE-A227-14D9ED346A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133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B7863B-884F-47CA-9930-7BCDEE667F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573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50988"/>
            <a:ext cx="3810000" cy="811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50988"/>
            <a:ext cx="3810000" cy="811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8891CD-601E-4073-8F38-D5ADB28BD1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533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C7574E-30D3-45BC-A80C-8B2C097A3A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667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7AA331-B193-4698-B3C3-6E4BF17886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3588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D46CEE-9899-4A2E-B838-E85C059075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559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C9AD55-6ECC-4887-9533-75692840C9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59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2292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51BFA1-8CDC-41BD-9065-DD310D1680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0341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32A703-3499-4264-B7A8-969FBBBAFB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7656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1752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1752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46A530-2908-41C2-9541-B1D21EF2C3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4144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457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550988"/>
            <a:ext cx="7772400" cy="811212"/>
          </a:xfrm>
        </p:spPr>
        <p:txBody>
          <a:bodyPr/>
          <a:lstStyle/>
          <a:p>
            <a:pPr lvl="0"/>
            <a:r>
              <a:rPr lang="en-US" noProof="0" smtClean="0"/>
              <a:t>Click icon to add table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444C25-0C59-4DFF-BB58-7976AB9FB0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576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457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550988"/>
            <a:ext cx="3810000" cy="8112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550988"/>
            <a:ext cx="3810000" cy="3286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032000"/>
            <a:ext cx="3810000" cy="330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878727-9A7C-430D-B12C-634676575F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357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457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550988"/>
            <a:ext cx="3810000" cy="8112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50988"/>
            <a:ext cx="3810000" cy="8112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F48ADA-624A-4024-BA22-19E783FA31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775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0786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4665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5401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3154363"/>
            <a:ext cx="2414587" cy="585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70225" y="3154363"/>
            <a:ext cx="2416175" cy="585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56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19510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359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255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57755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46316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44795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273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2100" y="619125"/>
            <a:ext cx="2044700" cy="31210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619125"/>
            <a:ext cx="5986462" cy="31210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4934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708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901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7436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42356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4163" y="1235075"/>
            <a:ext cx="3260725" cy="30654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67288" y="1235075"/>
            <a:ext cx="3262312" cy="30654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7779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9159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45746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52559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55459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273255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47793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1138" y="1235075"/>
            <a:ext cx="1668462" cy="47434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4163" y="1235075"/>
            <a:ext cx="4854575" cy="4743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23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22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430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976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9308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38908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592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pic>
          <p:nvPicPr>
            <p:cNvPr id="1027" name="Picture 587" descr="welcome_75%_300dpi"/>
            <p:cNvPicPr>
              <a:picLocks noChangeAspect="1" noChangeArrowheads="1"/>
            </p:cNvPicPr>
            <p:nvPr userDrawn="1"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989"/>
              <a:ext cx="5760" cy="7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028" name="Group 307"/>
            <p:cNvGrpSpPr>
              <a:grpSpLocks/>
            </p:cNvGrpSpPr>
            <p:nvPr userDrawn="1"/>
          </p:nvGrpSpPr>
          <p:grpSpPr bwMode="auto">
            <a:xfrm>
              <a:off x="2278" y="757"/>
              <a:ext cx="1293" cy="658"/>
              <a:chOff x="525" y="561"/>
              <a:chExt cx="1522" cy="775"/>
            </a:xfrm>
          </p:grpSpPr>
          <p:sp>
            <p:nvSpPr>
              <p:cNvPr id="1294" name="Freeform 308"/>
              <p:cNvSpPr>
                <a:spLocks noEditPoints="1"/>
              </p:cNvSpPr>
              <p:nvPr/>
            </p:nvSpPr>
            <p:spPr bwMode="auto">
              <a:xfrm>
                <a:off x="1631" y="885"/>
                <a:ext cx="307" cy="61"/>
              </a:xfrm>
              <a:custGeom>
                <a:avLst/>
                <a:gdLst>
                  <a:gd name="T0" fmla="*/ 0 w 307"/>
                  <a:gd name="T1" fmla="*/ 61 h 61"/>
                  <a:gd name="T2" fmla="*/ 307 w 307"/>
                  <a:gd name="T3" fmla="*/ 61 h 61"/>
                  <a:gd name="T4" fmla="*/ 307 w 307"/>
                  <a:gd name="T5" fmla="*/ 0 h 61"/>
                  <a:gd name="T6" fmla="*/ 0 w 307"/>
                  <a:gd name="T7" fmla="*/ 0 h 61"/>
                  <a:gd name="T8" fmla="*/ 0 w 307"/>
                  <a:gd name="T9" fmla="*/ 61 h 61"/>
                  <a:gd name="T10" fmla="*/ 16 w 307"/>
                  <a:gd name="T11" fmla="*/ 16 h 61"/>
                  <a:gd name="T12" fmla="*/ 290 w 307"/>
                  <a:gd name="T13" fmla="*/ 16 h 61"/>
                  <a:gd name="T14" fmla="*/ 290 w 307"/>
                  <a:gd name="T15" fmla="*/ 45 h 61"/>
                  <a:gd name="T16" fmla="*/ 16 w 307"/>
                  <a:gd name="T17" fmla="*/ 45 h 61"/>
                  <a:gd name="T18" fmla="*/ 16 w 307"/>
                  <a:gd name="T19" fmla="*/ 16 h 6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07" h="61">
                    <a:moveTo>
                      <a:pt x="0" y="61"/>
                    </a:moveTo>
                    <a:lnTo>
                      <a:pt x="307" y="61"/>
                    </a:lnTo>
                    <a:lnTo>
                      <a:pt x="307" y="0"/>
                    </a:lnTo>
                    <a:lnTo>
                      <a:pt x="0" y="0"/>
                    </a:lnTo>
                    <a:lnTo>
                      <a:pt x="0" y="61"/>
                    </a:lnTo>
                    <a:close/>
                    <a:moveTo>
                      <a:pt x="16" y="16"/>
                    </a:moveTo>
                    <a:lnTo>
                      <a:pt x="290" y="16"/>
                    </a:lnTo>
                    <a:lnTo>
                      <a:pt x="290" y="45"/>
                    </a:lnTo>
                    <a:lnTo>
                      <a:pt x="16" y="45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5" name="Freeform 309"/>
              <p:cNvSpPr>
                <a:spLocks noEditPoints="1"/>
              </p:cNvSpPr>
              <p:nvPr/>
            </p:nvSpPr>
            <p:spPr bwMode="auto">
              <a:xfrm>
                <a:off x="1631" y="960"/>
                <a:ext cx="307" cy="62"/>
              </a:xfrm>
              <a:custGeom>
                <a:avLst/>
                <a:gdLst>
                  <a:gd name="T0" fmla="*/ 0 w 307"/>
                  <a:gd name="T1" fmla="*/ 62 h 62"/>
                  <a:gd name="T2" fmla="*/ 307 w 307"/>
                  <a:gd name="T3" fmla="*/ 62 h 62"/>
                  <a:gd name="T4" fmla="*/ 307 w 307"/>
                  <a:gd name="T5" fmla="*/ 0 h 62"/>
                  <a:gd name="T6" fmla="*/ 0 w 307"/>
                  <a:gd name="T7" fmla="*/ 0 h 62"/>
                  <a:gd name="T8" fmla="*/ 0 w 307"/>
                  <a:gd name="T9" fmla="*/ 62 h 62"/>
                  <a:gd name="T10" fmla="*/ 16 w 307"/>
                  <a:gd name="T11" fmla="*/ 17 h 62"/>
                  <a:gd name="T12" fmla="*/ 290 w 307"/>
                  <a:gd name="T13" fmla="*/ 17 h 62"/>
                  <a:gd name="T14" fmla="*/ 290 w 307"/>
                  <a:gd name="T15" fmla="*/ 43 h 62"/>
                  <a:gd name="T16" fmla="*/ 16 w 307"/>
                  <a:gd name="T17" fmla="*/ 43 h 62"/>
                  <a:gd name="T18" fmla="*/ 16 w 307"/>
                  <a:gd name="T19" fmla="*/ 17 h 6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07" h="62">
                    <a:moveTo>
                      <a:pt x="0" y="62"/>
                    </a:moveTo>
                    <a:lnTo>
                      <a:pt x="307" y="62"/>
                    </a:lnTo>
                    <a:lnTo>
                      <a:pt x="307" y="0"/>
                    </a:lnTo>
                    <a:lnTo>
                      <a:pt x="0" y="0"/>
                    </a:lnTo>
                    <a:lnTo>
                      <a:pt x="0" y="62"/>
                    </a:lnTo>
                    <a:close/>
                    <a:moveTo>
                      <a:pt x="16" y="17"/>
                    </a:moveTo>
                    <a:lnTo>
                      <a:pt x="290" y="17"/>
                    </a:lnTo>
                    <a:lnTo>
                      <a:pt x="290" y="43"/>
                    </a:lnTo>
                    <a:lnTo>
                      <a:pt x="16" y="43"/>
                    </a:lnTo>
                    <a:lnTo>
                      <a:pt x="16" y="1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6" name="Freeform 310"/>
              <p:cNvSpPr>
                <a:spLocks noEditPoints="1"/>
              </p:cNvSpPr>
              <p:nvPr/>
            </p:nvSpPr>
            <p:spPr bwMode="auto">
              <a:xfrm>
                <a:off x="1631" y="1036"/>
                <a:ext cx="307" cy="59"/>
              </a:xfrm>
              <a:custGeom>
                <a:avLst/>
                <a:gdLst>
                  <a:gd name="T0" fmla="*/ 0 w 307"/>
                  <a:gd name="T1" fmla="*/ 59 h 59"/>
                  <a:gd name="T2" fmla="*/ 307 w 307"/>
                  <a:gd name="T3" fmla="*/ 59 h 59"/>
                  <a:gd name="T4" fmla="*/ 307 w 307"/>
                  <a:gd name="T5" fmla="*/ 0 h 59"/>
                  <a:gd name="T6" fmla="*/ 0 w 307"/>
                  <a:gd name="T7" fmla="*/ 0 h 59"/>
                  <a:gd name="T8" fmla="*/ 0 w 307"/>
                  <a:gd name="T9" fmla="*/ 59 h 59"/>
                  <a:gd name="T10" fmla="*/ 16 w 307"/>
                  <a:gd name="T11" fmla="*/ 16 h 59"/>
                  <a:gd name="T12" fmla="*/ 290 w 307"/>
                  <a:gd name="T13" fmla="*/ 16 h 59"/>
                  <a:gd name="T14" fmla="*/ 290 w 307"/>
                  <a:gd name="T15" fmla="*/ 42 h 59"/>
                  <a:gd name="T16" fmla="*/ 16 w 307"/>
                  <a:gd name="T17" fmla="*/ 42 h 59"/>
                  <a:gd name="T18" fmla="*/ 16 w 307"/>
                  <a:gd name="T19" fmla="*/ 16 h 5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07" h="59">
                    <a:moveTo>
                      <a:pt x="0" y="59"/>
                    </a:moveTo>
                    <a:lnTo>
                      <a:pt x="307" y="59"/>
                    </a:lnTo>
                    <a:lnTo>
                      <a:pt x="307" y="0"/>
                    </a:lnTo>
                    <a:lnTo>
                      <a:pt x="0" y="0"/>
                    </a:lnTo>
                    <a:lnTo>
                      <a:pt x="0" y="59"/>
                    </a:lnTo>
                    <a:close/>
                    <a:moveTo>
                      <a:pt x="16" y="16"/>
                    </a:moveTo>
                    <a:lnTo>
                      <a:pt x="290" y="16"/>
                    </a:lnTo>
                    <a:lnTo>
                      <a:pt x="290" y="42"/>
                    </a:lnTo>
                    <a:lnTo>
                      <a:pt x="16" y="42"/>
                    </a:lnTo>
                    <a:lnTo>
                      <a:pt x="16" y="1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7" name="Freeform 311"/>
              <p:cNvSpPr>
                <a:spLocks noEditPoints="1"/>
              </p:cNvSpPr>
              <p:nvPr/>
            </p:nvSpPr>
            <p:spPr bwMode="auto">
              <a:xfrm>
                <a:off x="525" y="561"/>
                <a:ext cx="1413" cy="553"/>
              </a:xfrm>
              <a:custGeom>
                <a:avLst/>
                <a:gdLst>
                  <a:gd name="T0" fmla="*/ 1106 w 1413"/>
                  <a:gd name="T1" fmla="*/ 0 h 553"/>
                  <a:gd name="T2" fmla="*/ 1106 w 1413"/>
                  <a:gd name="T3" fmla="*/ 0 h 553"/>
                  <a:gd name="T4" fmla="*/ 863 w 1413"/>
                  <a:gd name="T5" fmla="*/ 243 h 553"/>
                  <a:gd name="T6" fmla="*/ 863 w 1413"/>
                  <a:gd name="T7" fmla="*/ 0 h 553"/>
                  <a:gd name="T8" fmla="*/ 553 w 1413"/>
                  <a:gd name="T9" fmla="*/ 0 h 553"/>
                  <a:gd name="T10" fmla="*/ 553 w 1413"/>
                  <a:gd name="T11" fmla="*/ 0 h 553"/>
                  <a:gd name="T12" fmla="*/ 0 w 1413"/>
                  <a:gd name="T13" fmla="*/ 553 h 553"/>
                  <a:gd name="T14" fmla="*/ 310 w 1413"/>
                  <a:gd name="T15" fmla="*/ 553 h 553"/>
                  <a:gd name="T16" fmla="*/ 553 w 1413"/>
                  <a:gd name="T17" fmla="*/ 307 h 553"/>
                  <a:gd name="T18" fmla="*/ 553 w 1413"/>
                  <a:gd name="T19" fmla="*/ 307 h 553"/>
                  <a:gd name="T20" fmla="*/ 553 w 1413"/>
                  <a:gd name="T21" fmla="*/ 307 h 553"/>
                  <a:gd name="T22" fmla="*/ 799 w 1413"/>
                  <a:gd name="T23" fmla="*/ 307 h 553"/>
                  <a:gd name="T24" fmla="*/ 782 w 1413"/>
                  <a:gd name="T25" fmla="*/ 324 h 553"/>
                  <a:gd name="T26" fmla="*/ 553 w 1413"/>
                  <a:gd name="T27" fmla="*/ 324 h 553"/>
                  <a:gd name="T28" fmla="*/ 553 w 1413"/>
                  <a:gd name="T29" fmla="*/ 385 h 553"/>
                  <a:gd name="T30" fmla="*/ 721 w 1413"/>
                  <a:gd name="T31" fmla="*/ 385 h 553"/>
                  <a:gd name="T32" fmla="*/ 707 w 1413"/>
                  <a:gd name="T33" fmla="*/ 399 h 553"/>
                  <a:gd name="T34" fmla="*/ 553 w 1413"/>
                  <a:gd name="T35" fmla="*/ 399 h 553"/>
                  <a:gd name="T36" fmla="*/ 553 w 1413"/>
                  <a:gd name="T37" fmla="*/ 461 h 553"/>
                  <a:gd name="T38" fmla="*/ 645 w 1413"/>
                  <a:gd name="T39" fmla="*/ 461 h 553"/>
                  <a:gd name="T40" fmla="*/ 631 w 1413"/>
                  <a:gd name="T41" fmla="*/ 475 h 553"/>
                  <a:gd name="T42" fmla="*/ 553 w 1413"/>
                  <a:gd name="T43" fmla="*/ 475 h 553"/>
                  <a:gd name="T44" fmla="*/ 553 w 1413"/>
                  <a:gd name="T45" fmla="*/ 534 h 553"/>
                  <a:gd name="T46" fmla="*/ 572 w 1413"/>
                  <a:gd name="T47" fmla="*/ 534 h 553"/>
                  <a:gd name="T48" fmla="*/ 553 w 1413"/>
                  <a:gd name="T49" fmla="*/ 553 h 553"/>
                  <a:gd name="T50" fmla="*/ 863 w 1413"/>
                  <a:gd name="T51" fmla="*/ 553 h 553"/>
                  <a:gd name="T52" fmla="*/ 1106 w 1413"/>
                  <a:gd name="T53" fmla="*/ 307 h 553"/>
                  <a:gd name="T54" fmla="*/ 1106 w 1413"/>
                  <a:gd name="T55" fmla="*/ 307 h 553"/>
                  <a:gd name="T56" fmla="*/ 1106 w 1413"/>
                  <a:gd name="T57" fmla="*/ 307 h 553"/>
                  <a:gd name="T58" fmla="*/ 1413 w 1413"/>
                  <a:gd name="T59" fmla="*/ 307 h 553"/>
                  <a:gd name="T60" fmla="*/ 1413 w 1413"/>
                  <a:gd name="T61" fmla="*/ 0 h 553"/>
                  <a:gd name="T62" fmla="*/ 1106 w 1413"/>
                  <a:gd name="T63" fmla="*/ 0 h 553"/>
                  <a:gd name="T64" fmla="*/ 570 w 1413"/>
                  <a:gd name="T65" fmla="*/ 291 h 553"/>
                  <a:gd name="T66" fmla="*/ 570 w 1413"/>
                  <a:gd name="T67" fmla="*/ 17 h 553"/>
                  <a:gd name="T68" fmla="*/ 846 w 1413"/>
                  <a:gd name="T69" fmla="*/ 17 h 553"/>
                  <a:gd name="T70" fmla="*/ 846 w 1413"/>
                  <a:gd name="T71" fmla="*/ 291 h 553"/>
                  <a:gd name="T72" fmla="*/ 570 w 1413"/>
                  <a:gd name="T73" fmla="*/ 291 h 553"/>
                  <a:gd name="T74" fmla="*/ 570 w 1413"/>
                  <a:gd name="T75" fmla="*/ 369 h 553"/>
                  <a:gd name="T76" fmla="*/ 570 w 1413"/>
                  <a:gd name="T77" fmla="*/ 340 h 553"/>
                  <a:gd name="T78" fmla="*/ 846 w 1413"/>
                  <a:gd name="T79" fmla="*/ 340 h 553"/>
                  <a:gd name="T80" fmla="*/ 846 w 1413"/>
                  <a:gd name="T81" fmla="*/ 369 h 553"/>
                  <a:gd name="T82" fmla="*/ 570 w 1413"/>
                  <a:gd name="T83" fmla="*/ 369 h 553"/>
                  <a:gd name="T84" fmla="*/ 570 w 1413"/>
                  <a:gd name="T85" fmla="*/ 442 h 553"/>
                  <a:gd name="T86" fmla="*/ 570 w 1413"/>
                  <a:gd name="T87" fmla="*/ 416 h 553"/>
                  <a:gd name="T88" fmla="*/ 846 w 1413"/>
                  <a:gd name="T89" fmla="*/ 416 h 553"/>
                  <a:gd name="T90" fmla="*/ 846 w 1413"/>
                  <a:gd name="T91" fmla="*/ 442 h 553"/>
                  <a:gd name="T92" fmla="*/ 570 w 1413"/>
                  <a:gd name="T93" fmla="*/ 442 h 553"/>
                  <a:gd name="T94" fmla="*/ 570 w 1413"/>
                  <a:gd name="T95" fmla="*/ 517 h 553"/>
                  <a:gd name="T96" fmla="*/ 570 w 1413"/>
                  <a:gd name="T97" fmla="*/ 491 h 553"/>
                  <a:gd name="T98" fmla="*/ 846 w 1413"/>
                  <a:gd name="T99" fmla="*/ 491 h 553"/>
                  <a:gd name="T100" fmla="*/ 846 w 1413"/>
                  <a:gd name="T101" fmla="*/ 517 h 553"/>
                  <a:gd name="T102" fmla="*/ 570 w 1413"/>
                  <a:gd name="T103" fmla="*/ 517 h 553"/>
                  <a:gd name="T104" fmla="*/ 1396 w 1413"/>
                  <a:gd name="T105" fmla="*/ 291 h 553"/>
                  <a:gd name="T106" fmla="*/ 1122 w 1413"/>
                  <a:gd name="T107" fmla="*/ 291 h 553"/>
                  <a:gd name="T108" fmla="*/ 1122 w 1413"/>
                  <a:gd name="T109" fmla="*/ 17 h 553"/>
                  <a:gd name="T110" fmla="*/ 1396 w 1413"/>
                  <a:gd name="T111" fmla="*/ 17 h 553"/>
                  <a:gd name="T112" fmla="*/ 1396 w 1413"/>
                  <a:gd name="T113" fmla="*/ 291 h 553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1413" h="553">
                    <a:moveTo>
                      <a:pt x="1106" y="0"/>
                    </a:moveTo>
                    <a:lnTo>
                      <a:pt x="1106" y="0"/>
                    </a:lnTo>
                    <a:lnTo>
                      <a:pt x="863" y="243"/>
                    </a:lnTo>
                    <a:lnTo>
                      <a:pt x="863" y="0"/>
                    </a:lnTo>
                    <a:lnTo>
                      <a:pt x="553" y="0"/>
                    </a:lnTo>
                    <a:lnTo>
                      <a:pt x="0" y="553"/>
                    </a:lnTo>
                    <a:lnTo>
                      <a:pt x="310" y="553"/>
                    </a:lnTo>
                    <a:lnTo>
                      <a:pt x="553" y="307"/>
                    </a:lnTo>
                    <a:lnTo>
                      <a:pt x="799" y="307"/>
                    </a:lnTo>
                    <a:lnTo>
                      <a:pt x="782" y="324"/>
                    </a:lnTo>
                    <a:lnTo>
                      <a:pt x="553" y="324"/>
                    </a:lnTo>
                    <a:lnTo>
                      <a:pt x="553" y="385"/>
                    </a:lnTo>
                    <a:lnTo>
                      <a:pt x="721" y="385"/>
                    </a:lnTo>
                    <a:lnTo>
                      <a:pt x="707" y="399"/>
                    </a:lnTo>
                    <a:lnTo>
                      <a:pt x="553" y="399"/>
                    </a:lnTo>
                    <a:lnTo>
                      <a:pt x="553" y="461"/>
                    </a:lnTo>
                    <a:lnTo>
                      <a:pt x="645" y="461"/>
                    </a:lnTo>
                    <a:lnTo>
                      <a:pt x="631" y="475"/>
                    </a:lnTo>
                    <a:lnTo>
                      <a:pt x="553" y="475"/>
                    </a:lnTo>
                    <a:lnTo>
                      <a:pt x="553" y="534"/>
                    </a:lnTo>
                    <a:lnTo>
                      <a:pt x="572" y="534"/>
                    </a:lnTo>
                    <a:lnTo>
                      <a:pt x="553" y="553"/>
                    </a:lnTo>
                    <a:lnTo>
                      <a:pt x="863" y="553"/>
                    </a:lnTo>
                    <a:lnTo>
                      <a:pt x="1106" y="307"/>
                    </a:lnTo>
                    <a:lnTo>
                      <a:pt x="1413" y="307"/>
                    </a:lnTo>
                    <a:lnTo>
                      <a:pt x="1413" y="0"/>
                    </a:lnTo>
                    <a:lnTo>
                      <a:pt x="1106" y="0"/>
                    </a:lnTo>
                    <a:close/>
                    <a:moveTo>
                      <a:pt x="570" y="291"/>
                    </a:moveTo>
                    <a:lnTo>
                      <a:pt x="570" y="17"/>
                    </a:lnTo>
                    <a:lnTo>
                      <a:pt x="846" y="17"/>
                    </a:lnTo>
                    <a:lnTo>
                      <a:pt x="846" y="291"/>
                    </a:lnTo>
                    <a:lnTo>
                      <a:pt x="570" y="291"/>
                    </a:lnTo>
                    <a:close/>
                    <a:moveTo>
                      <a:pt x="570" y="369"/>
                    </a:moveTo>
                    <a:lnTo>
                      <a:pt x="570" y="340"/>
                    </a:lnTo>
                    <a:lnTo>
                      <a:pt x="846" y="340"/>
                    </a:lnTo>
                    <a:lnTo>
                      <a:pt x="846" y="369"/>
                    </a:lnTo>
                    <a:lnTo>
                      <a:pt x="570" y="369"/>
                    </a:lnTo>
                    <a:close/>
                    <a:moveTo>
                      <a:pt x="570" y="442"/>
                    </a:moveTo>
                    <a:lnTo>
                      <a:pt x="570" y="416"/>
                    </a:lnTo>
                    <a:lnTo>
                      <a:pt x="846" y="416"/>
                    </a:lnTo>
                    <a:lnTo>
                      <a:pt x="846" y="442"/>
                    </a:lnTo>
                    <a:lnTo>
                      <a:pt x="570" y="442"/>
                    </a:lnTo>
                    <a:close/>
                    <a:moveTo>
                      <a:pt x="570" y="517"/>
                    </a:moveTo>
                    <a:lnTo>
                      <a:pt x="570" y="491"/>
                    </a:lnTo>
                    <a:lnTo>
                      <a:pt x="846" y="491"/>
                    </a:lnTo>
                    <a:lnTo>
                      <a:pt x="846" y="517"/>
                    </a:lnTo>
                    <a:lnTo>
                      <a:pt x="570" y="517"/>
                    </a:lnTo>
                    <a:close/>
                    <a:moveTo>
                      <a:pt x="1396" y="291"/>
                    </a:moveTo>
                    <a:lnTo>
                      <a:pt x="1122" y="291"/>
                    </a:lnTo>
                    <a:lnTo>
                      <a:pt x="1122" y="17"/>
                    </a:lnTo>
                    <a:lnTo>
                      <a:pt x="1396" y="17"/>
                    </a:lnTo>
                    <a:lnTo>
                      <a:pt x="1396" y="29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8" name="Freeform 312"/>
              <p:cNvSpPr>
                <a:spLocks/>
              </p:cNvSpPr>
              <p:nvPr/>
            </p:nvSpPr>
            <p:spPr bwMode="auto">
              <a:xfrm>
                <a:off x="528" y="1227"/>
                <a:ext cx="123" cy="109"/>
              </a:xfrm>
              <a:custGeom>
                <a:avLst/>
                <a:gdLst>
                  <a:gd name="T0" fmla="*/ 0 w 123"/>
                  <a:gd name="T1" fmla="*/ 0 h 109"/>
                  <a:gd name="T2" fmla="*/ 35 w 123"/>
                  <a:gd name="T3" fmla="*/ 0 h 109"/>
                  <a:gd name="T4" fmla="*/ 61 w 123"/>
                  <a:gd name="T5" fmla="*/ 71 h 109"/>
                  <a:gd name="T6" fmla="*/ 61 w 123"/>
                  <a:gd name="T7" fmla="*/ 71 h 109"/>
                  <a:gd name="T8" fmla="*/ 87 w 123"/>
                  <a:gd name="T9" fmla="*/ 0 h 109"/>
                  <a:gd name="T10" fmla="*/ 123 w 123"/>
                  <a:gd name="T11" fmla="*/ 0 h 109"/>
                  <a:gd name="T12" fmla="*/ 123 w 123"/>
                  <a:gd name="T13" fmla="*/ 109 h 109"/>
                  <a:gd name="T14" fmla="*/ 99 w 123"/>
                  <a:gd name="T15" fmla="*/ 109 h 109"/>
                  <a:gd name="T16" fmla="*/ 99 w 123"/>
                  <a:gd name="T17" fmla="*/ 26 h 109"/>
                  <a:gd name="T18" fmla="*/ 99 w 123"/>
                  <a:gd name="T19" fmla="*/ 26 h 109"/>
                  <a:gd name="T20" fmla="*/ 68 w 123"/>
                  <a:gd name="T21" fmla="*/ 109 h 109"/>
                  <a:gd name="T22" fmla="*/ 52 w 123"/>
                  <a:gd name="T23" fmla="*/ 109 h 109"/>
                  <a:gd name="T24" fmla="*/ 23 w 123"/>
                  <a:gd name="T25" fmla="*/ 26 h 109"/>
                  <a:gd name="T26" fmla="*/ 23 w 123"/>
                  <a:gd name="T27" fmla="*/ 26 h 109"/>
                  <a:gd name="T28" fmla="*/ 23 w 123"/>
                  <a:gd name="T29" fmla="*/ 109 h 109"/>
                  <a:gd name="T30" fmla="*/ 0 w 123"/>
                  <a:gd name="T31" fmla="*/ 109 h 109"/>
                  <a:gd name="T32" fmla="*/ 0 w 123"/>
                  <a:gd name="T33" fmla="*/ 0 h 109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23" h="109">
                    <a:moveTo>
                      <a:pt x="0" y="0"/>
                    </a:moveTo>
                    <a:lnTo>
                      <a:pt x="35" y="0"/>
                    </a:lnTo>
                    <a:lnTo>
                      <a:pt x="61" y="71"/>
                    </a:lnTo>
                    <a:lnTo>
                      <a:pt x="87" y="0"/>
                    </a:lnTo>
                    <a:lnTo>
                      <a:pt x="123" y="0"/>
                    </a:lnTo>
                    <a:lnTo>
                      <a:pt x="123" y="109"/>
                    </a:lnTo>
                    <a:lnTo>
                      <a:pt x="99" y="109"/>
                    </a:lnTo>
                    <a:lnTo>
                      <a:pt x="99" y="26"/>
                    </a:lnTo>
                    <a:lnTo>
                      <a:pt x="68" y="109"/>
                    </a:lnTo>
                    <a:lnTo>
                      <a:pt x="52" y="109"/>
                    </a:lnTo>
                    <a:lnTo>
                      <a:pt x="23" y="26"/>
                    </a:lnTo>
                    <a:lnTo>
                      <a:pt x="23" y="109"/>
                    </a:lnTo>
                    <a:lnTo>
                      <a:pt x="0" y="1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9" name="Freeform 313"/>
              <p:cNvSpPr>
                <a:spLocks noEditPoints="1"/>
              </p:cNvSpPr>
              <p:nvPr/>
            </p:nvSpPr>
            <p:spPr bwMode="auto">
              <a:xfrm>
                <a:off x="778" y="1227"/>
                <a:ext cx="114" cy="109"/>
              </a:xfrm>
              <a:custGeom>
                <a:avLst/>
                <a:gdLst>
                  <a:gd name="T0" fmla="*/ 69 w 114"/>
                  <a:gd name="T1" fmla="*/ 66 h 109"/>
                  <a:gd name="T2" fmla="*/ 43 w 114"/>
                  <a:gd name="T3" fmla="*/ 66 h 109"/>
                  <a:gd name="T4" fmla="*/ 57 w 114"/>
                  <a:gd name="T5" fmla="*/ 33 h 109"/>
                  <a:gd name="T6" fmla="*/ 69 w 114"/>
                  <a:gd name="T7" fmla="*/ 66 h 109"/>
                  <a:gd name="T8" fmla="*/ 0 w 114"/>
                  <a:gd name="T9" fmla="*/ 109 h 109"/>
                  <a:gd name="T10" fmla="*/ 26 w 114"/>
                  <a:gd name="T11" fmla="*/ 109 h 109"/>
                  <a:gd name="T12" fmla="*/ 36 w 114"/>
                  <a:gd name="T13" fmla="*/ 87 h 109"/>
                  <a:gd name="T14" fmla="*/ 78 w 114"/>
                  <a:gd name="T15" fmla="*/ 87 h 109"/>
                  <a:gd name="T16" fmla="*/ 88 w 114"/>
                  <a:gd name="T17" fmla="*/ 109 h 109"/>
                  <a:gd name="T18" fmla="*/ 114 w 114"/>
                  <a:gd name="T19" fmla="*/ 109 h 109"/>
                  <a:gd name="T20" fmla="*/ 66 w 114"/>
                  <a:gd name="T21" fmla="*/ 0 h 109"/>
                  <a:gd name="T22" fmla="*/ 47 w 114"/>
                  <a:gd name="T23" fmla="*/ 0 h 109"/>
                  <a:gd name="T24" fmla="*/ 0 w 114"/>
                  <a:gd name="T25" fmla="*/ 109 h 10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14" h="109">
                    <a:moveTo>
                      <a:pt x="69" y="66"/>
                    </a:moveTo>
                    <a:lnTo>
                      <a:pt x="43" y="66"/>
                    </a:lnTo>
                    <a:lnTo>
                      <a:pt x="57" y="33"/>
                    </a:lnTo>
                    <a:lnTo>
                      <a:pt x="69" y="66"/>
                    </a:lnTo>
                    <a:close/>
                    <a:moveTo>
                      <a:pt x="0" y="109"/>
                    </a:moveTo>
                    <a:lnTo>
                      <a:pt x="26" y="109"/>
                    </a:lnTo>
                    <a:lnTo>
                      <a:pt x="36" y="87"/>
                    </a:lnTo>
                    <a:lnTo>
                      <a:pt x="78" y="87"/>
                    </a:lnTo>
                    <a:lnTo>
                      <a:pt x="88" y="109"/>
                    </a:lnTo>
                    <a:lnTo>
                      <a:pt x="114" y="109"/>
                    </a:lnTo>
                    <a:lnTo>
                      <a:pt x="66" y="0"/>
                    </a:lnTo>
                    <a:lnTo>
                      <a:pt x="47" y="0"/>
                    </a:lnTo>
                    <a:lnTo>
                      <a:pt x="0" y="109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0" name="Freeform 314"/>
              <p:cNvSpPr>
                <a:spLocks noEditPoints="1"/>
              </p:cNvSpPr>
              <p:nvPr/>
            </p:nvSpPr>
            <p:spPr bwMode="auto">
              <a:xfrm>
                <a:off x="1019" y="1227"/>
                <a:ext cx="87" cy="109"/>
              </a:xfrm>
              <a:custGeom>
                <a:avLst/>
                <a:gdLst>
                  <a:gd name="T0" fmla="*/ 1714 w 37"/>
                  <a:gd name="T1" fmla="*/ 1571 h 46"/>
                  <a:gd name="T2" fmla="*/ 2876 w 37"/>
                  <a:gd name="T3" fmla="*/ 1571 h 46"/>
                  <a:gd name="T4" fmla="*/ 4251 w 37"/>
                  <a:gd name="T5" fmla="*/ 2460 h 46"/>
                  <a:gd name="T6" fmla="*/ 2716 w 37"/>
                  <a:gd name="T7" fmla="*/ 3379 h 46"/>
                  <a:gd name="T8" fmla="*/ 1714 w 37"/>
                  <a:gd name="T9" fmla="*/ 3379 h 46"/>
                  <a:gd name="T10" fmla="*/ 1714 w 37"/>
                  <a:gd name="T11" fmla="*/ 1571 h 46"/>
                  <a:gd name="T12" fmla="*/ 0 w 37"/>
                  <a:gd name="T13" fmla="*/ 8130 h 46"/>
                  <a:gd name="T14" fmla="*/ 1714 w 37"/>
                  <a:gd name="T15" fmla="*/ 8130 h 46"/>
                  <a:gd name="T16" fmla="*/ 1714 w 37"/>
                  <a:gd name="T17" fmla="*/ 4924 h 46"/>
                  <a:gd name="T18" fmla="*/ 2511 w 37"/>
                  <a:gd name="T19" fmla="*/ 4924 h 46"/>
                  <a:gd name="T20" fmla="*/ 4251 w 37"/>
                  <a:gd name="T21" fmla="*/ 8130 h 46"/>
                  <a:gd name="T22" fmla="*/ 6264 w 37"/>
                  <a:gd name="T23" fmla="*/ 8130 h 46"/>
                  <a:gd name="T24" fmla="*/ 4369 w 37"/>
                  <a:gd name="T25" fmla="*/ 4789 h 46"/>
                  <a:gd name="T26" fmla="*/ 6109 w 37"/>
                  <a:gd name="T27" fmla="*/ 2460 h 46"/>
                  <a:gd name="T28" fmla="*/ 3031 w 37"/>
                  <a:gd name="T29" fmla="*/ 0 h 46"/>
                  <a:gd name="T30" fmla="*/ 0 w 37"/>
                  <a:gd name="T31" fmla="*/ 0 h 46"/>
                  <a:gd name="T32" fmla="*/ 0 w 37"/>
                  <a:gd name="T33" fmla="*/ 8130 h 4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7" h="46">
                    <a:moveTo>
                      <a:pt x="10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21" y="9"/>
                      <a:pt x="25" y="9"/>
                      <a:pt x="25" y="14"/>
                    </a:cubicBezTo>
                    <a:cubicBezTo>
                      <a:pt x="25" y="19"/>
                      <a:pt x="20" y="19"/>
                      <a:pt x="16" y="19"/>
                    </a:cubicBezTo>
                    <a:cubicBezTo>
                      <a:pt x="10" y="19"/>
                      <a:pt x="10" y="19"/>
                      <a:pt x="10" y="19"/>
                    </a:cubicBezTo>
                    <a:lnTo>
                      <a:pt x="10" y="9"/>
                    </a:lnTo>
                    <a:close/>
                    <a:moveTo>
                      <a:pt x="0" y="46"/>
                    </a:moveTo>
                    <a:cubicBezTo>
                      <a:pt x="10" y="46"/>
                      <a:pt x="10" y="46"/>
                      <a:pt x="10" y="46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32" y="26"/>
                      <a:pt x="36" y="21"/>
                      <a:pt x="36" y="14"/>
                    </a:cubicBezTo>
                    <a:cubicBezTo>
                      <a:pt x="36" y="3"/>
                      <a:pt x="2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46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1" name="Freeform 315"/>
              <p:cNvSpPr>
                <a:spLocks/>
              </p:cNvSpPr>
              <p:nvPr/>
            </p:nvSpPr>
            <p:spPr bwMode="auto">
              <a:xfrm>
                <a:off x="1234" y="1227"/>
                <a:ext cx="109" cy="109"/>
              </a:xfrm>
              <a:custGeom>
                <a:avLst/>
                <a:gdLst>
                  <a:gd name="T0" fmla="*/ 0 w 109"/>
                  <a:gd name="T1" fmla="*/ 0 h 109"/>
                  <a:gd name="T2" fmla="*/ 28 w 109"/>
                  <a:gd name="T3" fmla="*/ 0 h 109"/>
                  <a:gd name="T4" fmla="*/ 54 w 109"/>
                  <a:gd name="T5" fmla="*/ 71 h 109"/>
                  <a:gd name="T6" fmla="*/ 54 w 109"/>
                  <a:gd name="T7" fmla="*/ 71 h 109"/>
                  <a:gd name="T8" fmla="*/ 83 w 109"/>
                  <a:gd name="T9" fmla="*/ 0 h 109"/>
                  <a:gd name="T10" fmla="*/ 109 w 109"/>
                  <a:gd name="T11" fmla="*/ 0 h 109"/>
                  <a:gd name="T12" fmla="*/ 64 w 109"/>
                  <a:gd name="T13" fmla="*/ 109 h 109"/>
                  <a:gd name="T14" fmla="*/ 45 w 109"/>
                  <a:gd name="T15" fmla="*/ 109 h 109"/>
                  <a:gd name="T16" fmla="*/ 0 w 109"/>
                  <a:gd name="T17" fmla="*/ 0 h 10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9" h="109">
                    <a:moveTo>
                      <a:pt x="0" y="0"/>
                    </a:moveTo>
                    <a:lnTo>
                      <a:pt x="28" y="0"/>
                    </a:lnTo>
                    <a:lnTo>
                      <a:pt x="54" y="71"/>
                    </a:lnTo>
                    <a:lnTo>
                      <a:pt x="83" y="0"/>
                    </a:lnTo>
                    <a:lnTo>
                      <a:pt x="109" y="0"/>
                    </a:lnTo>
                    <a:lnTo>
                      <a:pt x="64" y="109"/>
                    </a:lnTo>
                    <a:lnTo>
                      <a:pt x="45" y="1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2" name="Freeform 316"/>
              <p:cNvSpPr>
                <a:spLocks/>
              </p:cNvSpPr>
              <p:nvPr/>
            </p:nvSpPr>
            <p:spPr bwMode="auto">
              <a:xfrm>
                <a:off x="1470" y="1227"/>
                <a:ext cx="78" cy="109"/>
              </a:xfrm>
              <a:custGeom>
                <a:avLst/>
                <a:gdLst>
                  <a:gd name="T0" fmla="*/ 0 w 78"/>
                  <a:gd name="T1" fmla="*/ 0 h 109"/>
                  <a:gd name="T2" fmla="*/ 73 w 78"/>
                  <a:gd name="T3" fmla="*/ 0 h 109"/>
                  <a:gd name="T4" fmla="*/ 73 w 78"/>
                  <a:gd name="T5" fmla="*/ 24 h 109"/>
                  <a:gd name="T6" fmla="*/ 24 w 78"/>
                  <a:gd name="T7" fmla="*/ 24 h 109"/>
                  <a:gd name="T8" fmla="*/ 24 w 78"/>
                  <a:gd name="T9" fmla="*/ 43 h 109"/>
                  <a:gd name="T10" fmla="*/ 71 w 78"/>
                  <a:gd name="T11" fmla="*/ 43 h 109"/>
                  <a:gd name="T12" fmla="*/ 71 w 78"/>
                  <a:gd name="T13" fmla="*/ 66 h 109"/>
                  <a:gd name="T14" fmla="*/ 24 w 78"/>
                  <a:gd name="T15" fmla="*/ 66 h 109"/>
                  <a:gd name="T16" fmla="*/ 24 w 78"/>
                  <a:gd name="T17" fmla="*/ 87 h 109"/>
                  <a:gd name="T18" fmla="*/ 78 w 78"/>
                  <a:gd name="T19" fmla="*/ 87 h 109"/>
                  <a:gd name="T20" fmla="*/ 78 w 78"/>
                  <a:gd name="T21" fmla="*/ 109 h 109"/>
                  <a:gd name="T22" fmla="*/ 0 w 78"/>
                  <a:gd name="T23" fmla="*/ 109 h 109"/>
                  <a:gd name="T24" fmla="*/ 0 w 78"/>
                  <a:gd name="T25" fmla="*/ 0 h 109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78" h="109">
                    <a:moveTo>
                      <a:pt x="0" y="0"/>
                    </a:moveTo>
                    <a:lnTo>
                      <a:pt x="73" y="0"/>
                    </a:lnTo>
                    <a:lnTo>
                      <a:pt x="73" y="24"/>
                    </a:lnTo>
                    <a:lnTo>
                      <a:pt x="24" y="24"/>
                    </a:lnTo>
                    <a:lnTo>
                      <a:pt x="24" y="43"/>
                    </a:lnTo>
                    <a:lnTo>
                      <a:pt x="71" y="43"/>
                    </a:lnTo>
                    <a:lnTo>
                      <a:pt x="71" y="66"/>
                    </a:lnTo>
                    <a:lnTo>
                      <a:pt x="24" y="66"/>
                    </a:lnTo>
                    <a:lnTo>
                      <a:pt x="24" y="87"/>
                    </a:lnTo>
                    <a:lnTo>
                      <a:pt x="78" y="87"/>
                    </a:lnTo>
                    <a:lnTo>
                      <a:pt x="78" y="109"/>
                    </a:lnTo>
                    <a:lnTo>
                      <a:pt x="0" y="1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3" name="Freeform 317"/>
              <p:cNvSpPr>
                <a:spLocks/>
              </p:cNvSpPr>
              <p:nvPr/>
            </p:nvSpPr>
            <p:spPr bwMode="auto">
              <a:xfrm>
                <a:off x="1673" y="1227"/>
                <a:ext cx="71" cy="109"/>
              </a:xfrm>
              <a:custGeom>
                <a:avLst/>
                <a:gdLst>
                  <a:gd name="T0" fmla="*/ 0 w 71"/>
                  <a:gd name="T1" fmla="*/ 0 h 109"/>
                  <a:gd name="T2" fmla="*/ 26 w 71"/>
                  <a:gd name="T3" fmla="*/ 0 h 109"/>
                  <a:gd name="T4" fmla="*/ 26 w 71"/>
                  <a:gd name="T5" fmla="*/ 87 h 109"/>
                  <a:gd name="T6" fmla="*/ 71 w 71"/>
                  <a:gd name="T7" fmla="*/ 87 h 109"/>
                  <a:gd name="T8" fmla="*/ 71 w 71"/>
                  <a:gd name="T9" fmla="*/ 109 h 109"/>
                  <a:gd name="T10" fmla="*/ 0 w 71"/>
                  <a:gd name="T11" fmla="*/ 109 h 109"/>
                  <a:gd name="T12" fmla="*/ 0 w 71"/>
                  <a:gd name="T13" fmla="*/ 0 h 10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71" h="109">
                    <a:moveTo>
                      <a:pt x="0" y="0"/>
                    </a:moveTo>
                    <a:lnTo>
                      <a:pt x="26" y="0"/>
                    </a:lnTo>
                    <a:lnTo>
                      <a:pt x="26" y="87"/>
                    </a:lnTo>
                    <a:lnTo>
                      <a:pt x="71" y="87"/>
                    </a:lnTo>
                    <a:lnTo>
                      <a:pt x="71" y="109"/>
                    </a:lnTo>
                    <a:lnTo>
                      <a:pt x="0" y="1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4" name="Freeform 318"/>
              <p:cNvSpPr>
                <a:spLocks/>
              </p:cNvSpPr>
              <p:nvPr/>
            </p:nvSpPr>
            <p:spPr bwMode="auto">
              <a:xfrm>
                <a:off x="1869" y="1227"/>
                <a:ext cx="69" cy="109"/>
              </a:xfrm>
              <a:custGeom>
                <a:avLst/>
                <a:gdLst>
                  <a:gd name="T0" fmla="*/ 0 w 69"/>
                  <a:gd name="T1" fmla="*/ 0 h 109"/>
                  <a:gd name="T2" fmla="*/ 26 w 69"/>
                  <a:gd name="T3" fmla="*/ 0 h 109"/>
                  <a:gd name="T4" fmla="*/ 26 w 69"/>
                  <a:gd name="T5" fmla="*/ 87 h 109"/>
                  <a:gd name="T6" fmla="*/ 69 w 69"/>
                  <a:gd name="T7" fmla="*/ 87 h 109"/>
                  <a:gd name="T8" fmla="*/ 69 w 69"/>
                  <a:gd name="T9" fmla="*/ 109 h 109"/>
                  <a:gd name="T10" fmla="*/ 0 w 69"/>
                  <a:gd name="T11" fmla="*/ 109 h 109"/>
                  <a:gd name="T12" fmla="*/ 0 w 69"/>
                  <a:gd name="T13" fmla="*/ 0 h 10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69" h="109">
                    <a:moveTo>
                      <a:pt x="0" y="0"/>
                    </a:moveTo>
                    <a:lnTo>
                      <a:pt x="26" y="0"/>
                    </a:lnTo>
                    <a:lnTo>
                      <a:pt x="26" y="87"/>
                    </a:lnTo>
                    <a:lnTo>
                      <a:pt x="69" y="87"/>
                    </a:lnTo>
                    <a:lnTo>
                      <a:pt x="69" y="109"/>
                    </a:lnTo>
                    <a:lnTo>
                      <a:pt x="0" y="1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5" name="Freeform 319"/>
              <p:cNvSpPr>
                <a:spLocks noEditPoints="1"/>
              </p:cNvSpPr>
              <p:nvPr/>
            </p:nvSpPr>
            <p:spPr bwMode="auto">
              <a:xfrm>
                <a:off x="1971" y="1215"/>
                <a:ext cx="76" cy="73"/>
              </a:xfrm>
              <a:custGeom>
                <a:avLst/>
                <a:gdLst>
                  <a:gd name="T0" fmla="*/ 2867 w 32"/>
                  <a:gd name="T1" fmla="*/ 0 h 31"/>
                  <a:gd name="T2" fmla="*/ 5759 w 32"/>
                  <a:gd name="T3" fmla="*/ 2746 h 31"/>
                  <a:gd name="T4" fmla="*/ 2867 w 32"/>
                  <a:gd name="T5" fmla="*/ 5291 h 31"/>
                  <a:gd name="T6" fmla="*/ 0 w 32"/>
                  <a:gd name="T7" fmla="*/ 2746 h 31"/>
                  <a:gd name="T8" fmla="*/ 2867 w 32"/>
                  <a:gd name="T9" fmla="*/ 0 h 31"/>
                  <a:gd name="T10" fmla="*/ 2867 w 32"/>
                  <a:gd name="T11" fmla="*/ 495 h 31"/>
                  <a:gd name="T12" fmla="*/ 762 w 32"/>
                  <a:gd name="T13" fmla="*/ 2746 h 31"/>
                  <a:gd name="T14" fmla="*/ 2867 w 32"/>
                  <a:gd name="T15" fmla="*/ 4769 h 31"/>
                  <a:gd name="T16" fmla="*/ 5066 w 32"/>
                  <a:gd name="T17" fmla="*/ 2746 h 31"/>
                  <a:gd name="T18" fmla="*/ 2867 w 32"/>
                  <a:gd name="T19" fmla="*/ 495 h 31"/>
                  <a:gd name="T20" fmla="*/ 2358 w 32"/>
                  <a:gd name="T21" fmla="*/ 4269 h 31"/>
                  <a:gd name="T22" fmla="*/ 1810 w 32"/>
                  <a:gd name="T23" fmla="*/ 4269 h 31"/>
                  <a:gd name="T24" fmla="*/ 1810 w 32"/>
                  <a:gd name="T25" fmla="*/ 1166 h 31"/>
                  <a:gd name="T26" fmla="*/ 2736 w 32"/>
                  <a:gd name="T27" fmla="*/ 1166 h 31"/>
                  <a:gd name="T28" fmla="*/ 3791 w 32"/>
                  <a:gd name="T29" fmla="*/ 1387 h 31"/>
                  <a:gd name="T30" fmla="*/ 4168 w 32"/>
                  <a:gd name="T31" fmla="*/ 2025 h 31"/>
                  <a:gd name="T32" fmla="*/ 3401 w 32"/>
                  <a:gd name="T33" fmla="*/ 2746 h 31"/>
                  <a:gd name="T34" fmla="*/ 3401 w 32"/>
                  <a:gd name="T35" fmla="*/ 2746 h 31"/>
                  <a:gd name="T36" fmla="*/ 3954 w 32"/>
                  <a:gd name="T37" fmla="*/ 3410 h 31"/>
                  <a:gd name="T38" fmla="*/ 4168 w 32"/>
                  <a:gd name="T39" fmla="*/ 4269 h 31"/>
                  <a:gd name="T40" fmla="*/ 3401 w 32"/>
                  <a:gd name="T41" fmla="*/ 4269 h 31"/>
                  <a:gd name="T42" fmla="*/ 3244 w 32"/>
                  <a:gd name="T43" fmla="*/ 3410 h 31"/>
                  <a:gd name="T44" fmla="*/ 2736 w 32"/>
                  <a:gd name="T45" fmla="*/ 3045 h 31"/>
                  <a:gd name="T46" fmla="*/ 2358 w 32"/>
                  <a:gd name="T47" fmla="*/ 3045 h 31"/>
                  <a:gd name="T48" fmla="*/ 2358 w 32"/>
                  <a:gd name="T49" fmla="*/ 4269 h 31"/>
                  <a:gd name="T50" fmla="*/ 2358 w 32"/>
                  <a:gd name="T51" fmla="*/ 2517 h 31"/>
                  <a:gd name="T52" fmla="*/ 2736 w 32"/>
                  <a:gd name="T53" fmla="*/ 2517 h 31"/>
                  <a:gd name="T54" fmla="*/ 3401 w 32"/>
                  <a:gd name="T55" fmla="*/ 2025 h 31"/>
                  <a:gd name="T56" fmla="*/ 2736 w 32"/>
                  <a:gd name="T57" fmla="*/ 1752 h 31"/>
                  <a:gd name="T58" fmla="*/ 2358 w 32"/>
                  <a:gd name="T59" fmla="*/ 1752 h 31"/>
                  <a:gd name="T60" fmla="*/ 2358 w 32"/>
                  <a:gd name="T61" fmla="*/ 2517 h 31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32" h="31">
                    <a:moveTo>
                      <a:pt x="16" y="0"/>
                    </a:moveTo>
                    <a:cubicBezTo>
                      <a:pt x="25" y="0"/>
                      <a:pt x="32" y="7"/>
                      <a:pt x="32" y="16"/>
                    </a:cubicBezTo>
                    <a:cubicBezTo>
                      <a:pt x="32" y="24"/>
                      <a:pt x="25" y="31"/>
                      <a:pt x="16" y="31"/>
                    </a:cubicBezTo>
                    <a:cubicBezTo>
                      <a:pt x="7" y="31"/>
                      <a:pt x="0" y="24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lose/>
                    <a:moveTo>
                      <a:pt x="16" y="3"/>
                    </a:moveTo>
                    <a:cubicBezTo>
                      <a:pt x="9" y="3"/>
                      <a:pt x="4" y="9"/>
                      <a:pt x="4" y="16"/>
                    </a:cubicBezTo>
                    <a:cubicBezTo>
                      <a:pt x="4" y="23"/>
                      <a:pt x="9" y="28"/>
                      <a:pt x="16" y="28"/>
                    </a:cubicBezTo>
                    <a:cubicBezTo>
                      <a:pt x="23" y="28"/>
                      <a:pt x="28" y="23"/>
                      <a:pt x="28" y="16"/>
                    </a:cubicBezTo>
                    <a:cubicBezTo>
                      <a:pt x="28" y="9"/>
                      <a:pt x="23" y="3"/>
                      <a:pt x="16" y="3"/>
                    </a:cubicBezTo>
                    <a:close/>
                    <a:moveTo>
                      <a:pt x="13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3" y="7"/>
                      <a:pt x="15" y="7"/>
                    </a:cubicBezTo>
                    <a:cubicBezTo>
                      <a:pt x="18" y="7"/>
                      <a:pt x="20" y="7"/>
                      <a:pt x="21" y="8"/>
                    </a:cubicBezTo>
                    <a:cubicBezTo>
                      <a:pt x="22" y="9"/>
                      <a:pt x="23" y="10"/>
                      <a:pt x="23" y="12"/>
                    </a:cubicBezTo>
                    <a:cubicBezTo>
                      <a:pt x="23" y="14"/>
                      <a:pt x="21" y="16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1" y="16"/>
                      <a:pt x="22" y="18"/>
                      <a:pt x="22" y="20"/>
                    </a:cubicBezTo>
                    <a:cubicBezTo>
                      <a:pt x="23" y="23"/>
                      <a:pt x="23" y="24"/>
                      <a:pt x="23" y="2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4"/>
                      <a:pt x="19" y="23"/>
                      <a:pt x="18" y="20"/>
                    </a:cubicBezTo>
                    <a:cubicBezTo>
                      <a:pt x="18" y="18"/>
                      <a:pt x="17" y="18"/>
                      <a:pt x="15" y="18"/>
                    </a:cubicBezTo>
                    <a:cubicBezTo>
                      <a:pt x="13" y="18"/>
                      <a:pt x="13" y="18"/>
                      <a:pt x="13" y="18"/>
                    </a:cubicBezTo>
                    <a:lnTo>
                      <a:pt x="13" y="25"/>
                    </a:lnTo>
                    <a:close/>
                    <a:moveTo>
                      <a:pt x="13" y="15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17" y="15"/>
                      <a:pt x="19" y="14"/>
                      <a:pt x="19" y="12"/>
                    </a:cubicBezTo>
                    <a:cubicBezTo>
                      <a:pt x="19" y="11"/>
                      <a:pt x="18" y="10"/>
                      <a:pt x="15" y="10"/>
                    </a:cubicBezTo>
                    <a:cubicBezTo>
                      <a:pt x="14" y="10"/>
                      <a:pt x="14" y="10"/>
                      <a:pt x="13" y="10"/>
                    </a:cubicBezTo>
                    <a:lnTo>
                      <a:pt x="13" y="15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6" name="Freeform 320"/>
              <p:cNvSpPr>
                <a:spLocks noEditPoints="1"/>
              </p:cNvSpPr>
              <p:nvPr/>
            </p:nvSpPr>
            <p:spPr bwMode="auto">
              <a:xfrm>
                <a:off x="1971" y="561"/>
                <a:ext cx="76" cy="73"/>
              </a:xfrm>
              <a:custGeom>
                <a:avLst/>
                <a:gdLst>
                  <a:gd name="T0" fmla="*/ 2867 w 32"/>
                  <a:gd name="T1" fmla="*/ 0 h 31"/>
                  <a:gd name="T2" fmla="*/ 5759 w 32"/>
                  <a:gd name="T3" fmla="*/ 2517 h 31"/>
                  <a:gd name="T4" fmla="*/ 2867 w 32"/>
                  <a:gd name="T5" fmla="*/ 5291 h 31"/>
                  <a:gd name="T6" fmla="*/ 0 w 32"/>
                  <a:gd name="T7" fmla="*/ 2517 h 31"/>
                  <a:gd name="T8" fmla="*/ 2867 w 32"/>
                  <a:gd name="T9" fmla="*/ 0 h 31"/>
                  <a:gd name="T10" fmla="*/ 2867 w 32"/>
                  <a:gd name="T11" fmla="*/ 495 h 31"/>
                  <a:gd name="T12" fmla="*/ 762 w 32"/>
                  <a:gd name="T13" fmla="*/ 2517 h 31"/>
                  <a:gd name="T14" fmla="*/ 2867 w 32"/>
                  <a:gd name="T15" fmla="*/ 4769 h 31"/>
                  <a:gd name="T16" fmla="*/ 5066 w 32"/>
                  <a:gd name="T17" fmla="*/ 2517 h 31"/>
                  <a:gd name="T18" fmla="*/ 2867 w 32"/>
                  <a:gd name="T19" fmla="*/ 495 h 31"/>
                  <a:gd name="T20" fmla="*/ 2358 w 32"/>
                  <a:gd name="T21" fmla="*/ 4126 h 31"/>
                  <a:gd name="T22" fmla="*/ 1810 w 32"/>
                  <a:gd name="T23" fmla="*/ 4126 h 31"/>
                  <a:gd name="T24" fmla="*/ 1810 w 32"/>
                  <a:gd name="T25" fmla="*/ 1166 h 31"/>
                  <a:gd name="T26" fmla="*/ 2736 w 32"/>
                  <a:gd name="T27" fmla="*/ 1020 h 31"/>
                  <a:gd name="T28" fmla="*/ 3791 w 32"/>
                  <a:gd name="T29" fmla="*/ 1387 h 31"/>
                  <a:gd name="T30" fmla="*/ 4168 w 32"/>
                  <a:gd name="T31" fmla="*/ 2025 h 31"/>
                  <a:gd name="T32" fmla="*/ 3401 w 32"/>
                  <a:gd name="T33" fmla="*/ 2746 h 31"/>
                  <a:gd name="T34" fmla="*/ 3401 w 32"/>
                  <a:gd name="T35" fmla="*/ 2746 h 31"/>
                  <a:gd name="T36" fmla="*/ 3954 w 32"/>
                  <a:gd name="T37" fmla="*/ 3410 h 31"/>
                  <a:gd name="T38" fmla="*/ 4168 w 32"/>
                  <a:gd name="T39" fmla="*/ 4126 h 31"/>
                  <a:gd name="T40" fmla="*/ 3401 w 32"/>
                  <a:gd name="T41" fmla="*/ 4126 h 31"/>
                  <a:gd name="T42" fmla="*/ 3244 w 32"/>
                  <a:gd name="T43" fmla="*/ 3410 h 31"/>
                  <a:gd name="T44" fmla="*/ 2736 w 32"/>
                  <a:gd name="T45" fmla="*/ 2885 h 31"/>
                  <a:gd name="T46" fmla="*/ 2358 w 32"/>
                  <a:gd name="T47" fmla="*/ 2885 h 31"/>
                  <a:gd name="T48" fmla="*/ 2358 w 32"/>
                  <a:gd name="T49" fmla="*/ 4126 h 31"/>
                  <a:gd name="T50" fmla="*/ 2358 w 32"/>
                  <a:gd name="T51" fmla="*/ 2402 h 31"/>
                  <a:gd name="T52" fmla="*/ 2736 w 32"/>
                  <a:gd name="T53" fmla="*/ 2402 h 31"/>
                  <a:gd name="T54" fmla="*/ 3401 w 32"/>
                  <a:gd name="T55" fmla="*/ 2025 h 31"/>
                  <a:gd name="T56" fmla="*/ 2736 w 32"/>
                  <a:gd name="T57" fmla="*/ 1502 h 31"/>
                  <a:gd name="T58" fmla="*/ 2358 w 32"/>
                  <a:gd name="T59" fmla="*/ 1502 h 31"/>
                  <a:gd name="T60" fmla="*/ 2358 w 32"/>
                  <a:gd name="T61" fmla="*/ 2402 h 31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32" h="31">
                    <a:moveTo>
                      <a:pt x="16" y="0"/>
                    </a:moveTo>
                    <a:cubicBezTo>
                      <a:pt x="25" y="0"/>
                      <a:pt x="32" y="7"/>
                      <a:pt x="32" y="15"/>
                    </a:cubicBezTo>
                    <a:cubicBezTo>
                      <a:pt x="32" y="24"/>
                      <a:pt x="25" y="31"/>
                      <a:pt x="16" y="31"/>
                    </a:cubicBezTo>
                    <a:cubicBezTo>
                      <a:pt x="7" y="31"/>
                      <a:pt x="0" y="24"/>
                      <a:pt x="0" y="15"/>
                    </a:cubicBezTo>
                    <a:cubicBezTo>
                      <a:pt x="0" y="7"/>
                      <a:pt x="7" y="0"/>
                      <a:pt x="16" y="0"/>
                    </a:cubicBezTo>
                    <a:close/>
                    <a:moveTo>
                      <a:pt x="16" y="3"/>
                    </a:moveTo>
                    <a:cubicBezTo>
                      <a:pt x="9" y="3"/>
                      <a:pt x="4" y="8"/>
                      <a:pt x="4" y="15"/>
                    </a:cubicBezTo>
                    <a:cubicBezTo>
                      <a:pt x="4" y="22"/>
                      <a:pt x="9" y="28"/>
                      <a:pt x="16" y="28"/>
                    </a:cubicBezTo>
                    <a:cubicBezTo>
                      <a:pt x="23" y="28"/>
                      <a:pt x="28" y="22"/>
                      <a:pt x="28" y="15"/>
                    </a:cubicBezTo>
                    <a:cubicBezTo>
                      <a:pt x="28" y="8"/>
                      <a:pt x="23" y="3"/>
                      <a:pt x="16" y="3"/>
                    </a:cubicBezTo>
                    <a:close/>
                    <a:moveTo>
                      <a:pt x="13" y="24"/>
                    </a:move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3" y="6"/>
                      <a:pt x="15" y="6"/>
                    </a:cubicBezTo>
                    <a:cubicBezTo>
                      <a:pt x="18" y="6"/>
                      <a:pt x="20" y="7"/>
                      <a:pt x="21" y="8"/>
                    </a:cubicBezTo>
                    <a:cubicBezTo>
                      <a:pt x="22" y="9"/>
                      <a:pt x="23" y="10"/>
                      <a:pt x="23" y="12"/>
                    </a:cubicBezTo>
                    <a:cubicBezTo>
                      <a:pt x="23" y="14"/>
                      <a:pt x="21" y="15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21" y="16"/>
                      <a:pt x="22" y="18"/>
                      <a:pt x="22" y="20"/>
                    </a:cubicBezTo>
                    <a:cubicBezTo>
                      <a:pt x="23" y="23"/>
                      <a:pt x="23" y="24"/>
                      <a:pt x="23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2"/>
                      <a:pt x="18" y="20"/>
                    </a:cubicBezTo>
                    <a:cubicBezTo>
                      <a:pt x="18" y="18"/>
                      <a:pt x="17" y="17"/>
                      <a:pt x="15" y="17"/>
                    </a:cubicBezTo>
                    <a:cubicBezTo>
                      <a:pt x="13" y="17"/>
                      <a:pt x="13" y="17"/>
                      <a:pt x="13" y="17"/>
                    </a:cubicBezTo>
                    <a:lnTo>
                      <a:pt x="13" y="24"/>
                    </a:lnTo>
                    <a:close/>
                    <a:moveTo>
                      <a:pt x="13" y="14"/>
                    </a:moveTo>
                    <a:cubicBezTo>
                      <a:pt x="15" y="14"/>
                      <a:pt x="15" y="14"/>
                      <a:pt x="15" y="14"/>
                    </a:cubicBezTo>
                    <a:cubicBezTo>
                      <a:pt x="17" y="14"/>
                      <a:pt x="19" y="14"/>
                      <a:pt x="19" y="12"/>
                    </a:cubicBezTo>
                    <a:cubicBezTo>
                      <a:pt x="19" y="10"/>
                      <a:pt x="18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lnTo>
                      <a:pt x="13" y="1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29" name="Rectangle 321"/>
            <p:cNvSpPr>
              <a:spLocks noChangeArrowheads="1"/>
            </p:cNvSpPr>
            <p:nvPr userDrawn="1"/>
          </p:nvSpPr>
          <p:spPr bwMode="auto">
            <a:xfrm>
              <a:off x="0" y="0"/>
              <a:ext cx="5760" cy="67"/>
            </a:xfrm>
            <a:prstGeom prst="rect">
              <a:avLst/>
            </a:prstGeom>
            <a:solidFill>
              <a:srgbClr val="F15D2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grpSp>
          <p:nvGrpSpPr>
            <p:cNvPr id="1030" name="Group 322"/>
            <p:cNvGrpSpPr>
              <a:grpSpLocks/>
            </p:cNvGrpSpPr>
            <p:nvPr userDrawn="1"/>
          </p:nvGrpSpPr>
          <p:grpSpPr bwMode="auto">
            <a:xfrm>
              <a:off x="0" y="4017"/>
              <a:ext cx="5760" cy="238"/>
              <a:chOff x="-521" y="3412"/>
              <a:chExt cx="6803" cy="281"/>
            </a:xfrm>
          </p:grpSpPr>
          <p:sp>
            <p:nvSpPr>
              <p:cNvPr id="1072" name="Freeform 323"/>
              <p:cNvSpPr>
                <a:spLocks/>
              </p:cNvSpPr>
              <p:nvPr userDrawn="1"/>
            </p:nvSpPr>
            <p:spPr bwMode="auto">
              <a:xfrm>
                <a:off x="-514" y="3412"/>
                <a:ext cx="99" cy="121"/>
              </a:xfrm>
              <a:custGeom>
                <a:avLst/>
                <a:gdLst>
                  <a:gd name="T0" fmla="*/ 4295 w 42"/>
                  <a:gd name="T1" fmla="*/ 9096 h 51"/>
                  <a:gd name="T2" fmla="*/ 2567 w 42"/>
                  <a:gd name="T3" fmla="*/ 8707 h 51"/>
                  <a:gd name="T4" fmla="*/ 1233 w 42"/>
                  <a:gd name="T5" fmla="*/ 7825 h 51"/>
                  <a:gd name="T6" fmla="*/ 368 w 42"/>
                  <a:gd name="T7" fmla="*/ 6394 h 51"/>
                  <a:gd name="T8" fmla="*/ 0 w 42"/>
                  <a:gd name="T9" fmla="*/ 4437 h 51"/>
                  <a:gd name="T10" fmla="*/ 368 w 42"/>
                  <a:gd name="T11" fmla="*/ 2695 h 51"/>
                  <a:gd name="T12" fmla="*/ 1233 w 42"/>
                  <a:gd name="T13" fmla="*/ 1267 h 51"/>
                  <a:gd name="T14" fmla="*/ 2567 w 42"/>
                  <a:gd name="T15" fmla="*/ 372 h 51"/>
                  <a:gd name="T16" fmla="*/ 4295 w 42"/>
                  <a:gd name="T17" fmla="*/ 0 h 51"/>
                  <a:gd name="T18" fmla="*/ 5306 w 42"/>
                  <a:gd name="T19" fmla="*/ 0 h 51"/>
                  <a:gd name="T20" fmla="*/ 6051 w 42"/>
                  <a:gd name="T21" fmla="*/ 157 h 51"/>
                  <a:gd name="T22" fmla="*/ 6706 w 42"/>
                  <a:gd name="T23" fmla="*/ 534 h 51"/>
                  <a:gd name="T24" fmla="*/ 7189 w 42"/>
                  <a:gd name="T25" fmla="*/ 669 h 51"/>
                  <a:gd name="T26" fmla="*/ 7189 w 42"/>
                  <a:gd name="T27" fmla="*/ 2859 h 51"/>
                  <a:gd name="T28" fmla="*/ 7074 w 42"/>
                  <a:gd name="T29" fmla="*/ 2859 h 51"/>
                  <a:gd name="T30" fmla="*/ 6706 w 42"/>
                  <a:gd name="T31" fmla="*/ 2472 h 51"/>
                  <a:gd name="T32" fmla="*/ 6166 w 42"/>
                  <a:gd name="T33" fmla="*/ 2095 h 51"/>
                  <a:gd name="T34" fmla="*/ 5462 w 42"/>
                  <a:gd name="T35" fmla="*/ 1801 h 51"/>
                  <a:gd name="T36" fmla="*/ 4662 w 42"/>
                  <a:gd name="T37" fmla="*/ 1587 h 51"/>
                  <a:gd name="T38" fmla="*/ 3800 w 42"/>
                  <a:gd name="T39" fmla="*/ 1801 h 51"/>
                  <a:gd name="T40" fmla="*/ 3050 w 42"/>
                  <a:gd name="T41" fmla="*/ 2354 h 51"/>
                  <a:gd name="T42" fmla="*/ 2567 w 42"/>
                  <a:gd name="T43" fmla="*/ 3231 h 51"/>
                  <a:gd name="T44" fmla="*/ 2251 w 42"/>
                  <a:gd name="T45" fmla="*/ 4437 h 51"/>
                  <a:gd name="T46" fmla="*/ 2567 w 42"/>
                  <a:gd name="T47" fmla="*/ 5865 h 51"/>
                  <a:gd name="T48" fmla="*/ 3050 w 42"/>
                  <a:gd name="T49" fmla="*/ 6783 h 51"/>
                  <a:gd name="T50" fmla="*/ 3800 w 42"/>
                  <a:gd name="T51" fmla="*/ 7132 h 51"/>
                  <a:gd name="T52" fmla="*/ 4662 w 42"/>
                  <a:gd name="T53" fmla="*/ 7288 h 51"/>
                  <a:gd name="T54" fmla="*/ 5462 w 42"/>
                  <a:gd name="T55" fmla="*/ 7132 h 51"/>
                  <a:gd name="T56" fmla="*/ 6166 w 42"/>
                  <a:gd name="T57" fmla="*/ 6997 h 51"/>
                  <a:gd name="T58" fmla="*/ 6706 w 42"/>
                  <a:gd name="T59" fmla="*/ 6624 h 51"/>
                  <a:gd name="T60" fmla="*/ 7074 w 42"/>
                  <a:gd name="T61" fmla="*/ 6237 h 51"/>
                  <a:gd name="T62" fmla="*/ 7189 w 42"/>
                  <a:gd name="T63" fmla="*/ 6237 h 51"/>
                  <a:gd name="T64" fmla="*/ 7189 w 42"/>
                  <a:gd name="T65" fmla="*/ 8202 h 51"/>
                  <a:gd name="T66" fmla="*/ 6706 w 42"/>
                  <a:gd name="T67" fmla="*/ 8563 h 51"/>
                  <a:gd name="T68" fmla="*/ 6051 w 42"/>
                  <a:gd name="T69" fmla="*/ 8707 h 51"/>
                  <a:gd name="T70" fmla="*/ 5306 w 42"/>
                  <a:gd name="T71" fmla="*/ 8933 h 51"/>
                  <a:gd name="T72" fmla="*/ 4295 w 42"/>
                  <a:gd name="T73" fmla="*/ 9096 h 51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1">
                    <a:moveTo>
                      <a:pt x="25" y="51"/>
                    </a:moveTo>
                    <a:cubicBezTo>
                      <a:pt x="22" y="51"/>
                      <a:pt x="18" y="50"/>
                      <a:pt x="15" y="49"/>
                    </a:cubicBezTo>
                    <a:cubicBezTo>
                      <a:pt x="12" y="48"/>
                      <a:pt x="9" y="46"/>
                      <a:pt x="7" y="44"/>
                    </a:cubicBezTo>
                    <a:cubicBezTo>
                      <a:pt x="5" y="42"/>
                      <a:pt x="3" y="39"/>
                      <a:pt x="2" y="36"/>
                    </a:cubicBezTo>
                    <a:cubicBezTo>
                      <a:pt x="1" y="33"/>
                      <a:pt x="0" y="29"/>
                      <a:pt x="0" y="25"/>
                    </a:cubicBezTo>
                    <a:cubicBezTo>
                      <a:pt x="0" y="21"/>
                      <a:pt x="1" y="18"/>
                      <a:pt x="2" y="15"/>
                    </a:cubicBezTo>
                    <a:cubicBezTo>
                      <a:pt x="3" y="12"/>
                      <a:pt x="5" y="9"/>
                      <a:pt x="7" y="7"/>
                    </a:cubicBezTo>
                    <a:cubicBezTo>
                      <a:pt x="9" y="5"/>
                      <a:pt x="12" y="3"/>
                      <a:pt x="15" y="2"/>
                    </a:cubicBezTo>
                    <a:cubicBezTo>
                      <a:pt x="18" y="1"/>
                      <a:pt x="22" y="0"/>
                      <a:pt x="25" y="0"/>
                    </a:cubicBezTo>
                    <a:cubicBezTo>
                      <a:pt x="27" y="0"/>
                      <a:pt x="29" y="0"/>
                      <a:pt x="31" y="0"/>
                    </a:cubicBezTo>
                    <a:cubicBezTo>
                      <a:pt x="32" y="1"/>
                      <a:pt x="34" y="1"/>
                      <a:pt x="35" y="1"/>
                    </a:cubicBezTo>
                    <a:cubicBezTo>
                      <a:pt x="37" y="2"/>
                      <a:pt x="38" y="2"/>
                      <a:pt x="39" y="3"/>
                    </a:cubicBezTo>
                    <a:cubicBezTo>
                      <a:pt x="40" y="3"/>
                      <a:pt x="42" y="4"/>
                      <a:pt x="42" y="4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0" y="15"/>
                      <a:pt x="40" y="15"/>
                      <a:pt x="39" y="14"/>
                    </a:cubicBezTo>
                    <a:cubicBezTo>
                      <a:pt x="38" y="13"/>
                      <a:pt x="37" y="13"/>
                      <a:pt x="36" y="12"/>
                    </a:cubicBezTo>
                    <a:cubicBezTo>
                      <a:pt x="34" y="11"/>
                      <a:pt x="33" y="11"/>
                      <a:pt x="32" y="10"/>
                    </a:cubicBezTo>
                    <a:cubicBezTo>
                      <a:pt x="30" y="10"/>
                      <a:pt x="29" y="9"/>
                      <a:pt x="27" y="9"/>
                    </a:cubicBezTo>
                    <a:cubicBezTo>
                      <a:pt x="25" y="9"/>
                      <a:pt x="24" y="10"/>
                      <a:pt x="22" y="10"/>
                    </a:cubicBezTo>
                    <a:cubicBezTo>
                      <a:pt x="21" y="11"/>
                      <a:pt x="19" y="12"/>
                      <a:pt x="18" y="13"/>
                    </a:cubicBezTo>
                    <a:cubicBezTo>
                      <a:pt x="16" y="14"/>
                      <a:pt x="15" y="16"/>
                      <a:pt x="15" y="18"/>
                    </a:cubicBezTo>
                    <a:cubicBezTo>
                      <a:pt x="14" y="20"/>
                      <a:pt x="13" y="22"/>
                      <a:pt x="13" y="25"/>
                    </a:cubicBezTo>
                    <a:cubicBezTo>
                      <a:pt x="13" y="28"/>
                      <a:pt x="14" y="31"/>
                      <a:pt x="15" y="33"/>
                    </a:cubicBezTo>
                    <a:cubicBezTo>
                      <a:pt x="16" y="35"/>
                      <a:pt x="17" y="37"/>
                      <a:pt x="18" y="38"/>
                    </a:cubicBezTo>
                    <a:cubicBezTo>
                      <a:pt x="19" y="39"/>
                      <a:pt x="21" y="40"/>
                      <a:pt x="22" y="40"/>
                    </a:cubicBezTo>
                    <a:cubicBezTo>
                      <a:pt x="24" y="41"/>
                      <a:pt x="26" y="41"/>
                      <a:pt x="27" y="41"/>
                    </a:cubicBezTo>
                    <a:cubicBezTo>
                      <a:pt x="29" y="41"/>
                      <a:pt x="30" y="41"/>
                      <a:pt x="32" y="40"/>
                    </a:cubicBezTo>
                    <a:cubicBezTo>
                      <a:pt x="33" y="40"/>
                      <a:pt x="35" y="39"/>
                      <a:pt x="36" y="39"/>
                    </a:cubicBezTo>
                    <a:cubicBezTo>
                      <a:pt x="37" y="38"/>
                      <a:pt x="38" y="37"/>
                      <a:pt x="39" y="37"/>
                    </a:cubicBezTo>
                    <a:cubicBezTo>
                      <a:pt x="40" y="36"/>
                      <a:pt x="41" y="35"/>
                      <a:pt x="41" y="35"/>
                    </a:cubicBezTo>
                    <a:cubicBezTo>
                      <a:pt x="42" y="35"/>
                      <a:pt x="42" y="35"/>
                      <a:pt x="42" y="35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41" y="47"/>
                      <a:pt x="40" y="47"/>
                      <a:pt x="39" y="48"/>
                    </a:cubicBezTo>
                    <a:cubicBezTo>
                      <a:pt x="38" y="48"/>
                      <a:pt x="37" y="49"/>
                      <a:pt x="35" y="49"/>
                    </a:cubicBezTo>
                    <a:cubicBezTo>
                      <a:pt x="34" y="50"/>
                      <a:pt x="32" y="50"/>
                      <a:pt x="31" y="50"/>
                    </a:cubicBezTo>
                    <a:cubicBezTo>
                      <a:pt x="30" y="50"/>
                      <a:pt x="28" y="51"/>
                      <a:pt x="25" y="51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3" name="Freeform 324"/>
              <p:cNvSpPr>
                <a:spLocks noEditPoints="1"/>
              </p:cNvSpPr>
              <p:nvPr userDrawn="1"/>
            </p:nvSpPr>
            <p:spPr bwMode="auto">
              <a:xfrm>
                <a:off x="-391" y="3412"/>
                <a:ext cx="118" cy="121"/>
              </a:xfrm>
              <a:custGeom>
                <a:avLst/>
                <a:gdLst>
                  <a:gd name="T0" fmla="*/ 8621 w 50"/>
                  <a:gd name="T1" fmla="*/ 4437 h 51"/>
                  <a:gd name="T2" fmla="*/ 7597 w 50"/>
                  <a:gd name="T3" fmla="*/ 7825 h 51"/>
                  <a:gd name="T4" fmla="*/ 4312 w 50"/>
                  <a:gd name="T5" fmla="*/ 9096 h 51"/>
                  <a:gd name="T6" fmla="*/ 1237 w 50"/>
                  <a:gd name="T7" fmla="*/ 7825 h 51"/>
                  <a:gd name="T8" fmla="*/ 0 w 50"/>
                  <a:gd name="T9" fmla="*/ 4437 h 51"/>
                  <a:gd name="T10" fmla="*/ 1237 w 50"/>
                  <a:gd name="T11" fmla="*/ 1267 h 51"/>
                  <a:gd name="T12" fmla="*/ 4312 w 50"/>
                  <a:gd name="T13" fmla="*/ 0 h 51"/>
                  <a:gd name="T14" fmla="*/ 7597 w 50"/>
                  <a:gd name="T15" fmla="*/ 1267 h 51"/>
                  <a:gd name="T16" fmla="*/ 8621 w 50"/>
                  <a:gd name="T17" fmla="*/ 4437 h 51"/>
                  <a:gd name="T18" fmla="*/ 5865 w 50"/>
                  <a:gd name="T19" fmla="*/ 6783 h 51"/>
                  <a:gd name="T20" fmla="*/ 6233 w 50"/>
                  <a:gd name="T21" fmla="*/ 5701 h 51"/>
                  <a:gd name="T22" fmla="*/ 6360 w 50"/>
                  <a:gd name="T23" fmla="*/ 4437 h 51"/>
                  <a:gd name="T24" fmla="*/ 6233 w 50"/>
                  <a:gd name="T25" fmla="*/ 3231 h 51"/>
                  <a:gd name="T26" fmla="*/ 5865 w 50"/>
                  <a:gd name="T27" fmla="*/ 2354 h 51"/>
                  <a:gd name="T28" fmla="*/ 5209 w 50"/>
                  <a:gd name="T29" fmla="*/ 1801 h 51"/>
                  <a:gd name="T30" fmla="*/ 4312 w 50"/>
                  <a:gd name="T31" fmla="*/ 1587 h 51"/>
                  <a:gd name="T32" fmla="*/ 3653 w 50"/>
                  <a:gd name="T33" fmla="*/ 1801 h 51"/>
                  <a:gd name="T34" fmla="*/ 2919 w 50"/>
                  <a:gd name="T35" fmla="*/ 2354 h 51"/>
                  <a:gd name="T36" fmla="*/ 2417 w 50"/>
                  <a:gd name="T37" fmla="*/ 3231 h 51"/>
                  <a:gd name="T38" fmla="*/ 2261 w 50"/>
                  <a:gd name="T39" fmla="*/ 4437 h 51"/>
                  <a:gd name="T40" fmla="*/ 2417 w 50"/>
                  <a:gd name="T41" fmla="*/ 5865 h 51"/>
                  <a:gd name="T42" fmla="*/ 2919 w 50"/>
                  <a:gd name="T43" fmla="*/ 6783 h 51"/>
                  <a:gd name="T44" fmla="*/ 3653 w 50"/>
                  <a:gd name="T45" fmla="*/ 7288 h 51"/>
                  <a:gd name="T46" fmla="*/ 4312 w 50"/>
                  <a:gd name="T47" fmla="*/ 7288 h 51"/>
                  <a:gd name="T48" fmla="*/ 5209 w 50"/>
                  <a:gd name="T49" fmla="*/ 7132 h 51"/>
                  <a:gd name="T50" fmla="*/ 5865 w 50"/>
                  <a:gd name="T51" fmla="*/ 6783 h 5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50" h="51">
                    <a:moveTo>
                      <a:pt x="50" y="25"/>
                    </a:moveTo>
                    <a:cubicBezTo>
                      <a:pt x="50" y="33"/>
                      <a:pt x="48" y="39"/>
                      <a:pt x="44" y="44"/>
                    </a:cubicBezTo>
                    <a:cubicBezTo>
                      <a:pt x="39" y="48"/>
                      <a:pt x="33" y="51"/>
                      <a:pt x="25" y="51"/>
                    </a:cubicBezTo>
                    <a:cubicBezTo>
                      <a:pt x="17" y="51"/>
                      <a:pt x="11" y="48"/>
                      <a:pt x="7" y="44"/>
                    </a:cubicBezTo>
                    <a:cubicBezTo>
                      <a:pt x="2" y="39"/>
                      <a:pt x="0" y="33"/>
                      <a:pt x="0" y="25"/>
                    </a:cubicBezTo>
                    <a:cubicBezTo>
                      <a:pt x="0" y="17"/>
                      <a:pt x="2" y="11"/>
                      <a:pt x="7" y="7"/>
                    </a:cubicBezTo>
                    <a:cubicBezTo>
                      <a:pt x="11" y="2"/>
                      <a:pt x="17" y="0"/>
                      <a:pt x="25" y="0"/>
                    </a:cubicBezTo>
                    <a:cubicBezTo>
                      <a:pt x="33" y="0"/>
                      <a:pt x="39" y="2"/>
                      <a:pt x="44" y="7"/>
                    </a:cubicBezTo>
                    <a:cubicBezTo>
                      <a:pt x="48" y="11"/>
                      <a:pt x="50" y="17"/>
                      <a:pt x="50" y="25"/>
                    </a:cubicBezTo>
                    <a:close/>
                    <a:moveTo>
                      <a:pt x="34" y="38"/>
                    </a:moveTo>
                    <a:cubicBezTo>
                      <a:pt x="35" y="36"/>
                      <a:pt x="36" y="34"/>
                      <a:pt x="36" y="32"/>
                    </a:cubicBezTo>
                    <a:cubicBezTo>
                      <a:pt x="37" y="30"/>
                      <a:pt x="37" y="28"/>
                      <a:pt x="37" y="25"/>
                    </a:cubicBezTo>
                    <a:cubicBezTo>
                      <a:pt x="37" y="22"/>
                      <a:pt x="37" y="20"/>
                      <a:pt x="36" y="18"/>
                    </a:cubicBezTo>
                    <a:cubicBezTo>
                      <a:pt x="36" y="16"/>
                      <a:pt x="35" y="14"/>
                      <a:pt x="34" y="13"/>
                    </a:cubicBezTo>
                    <a:cubicBezTo>
                      <a:pt x="33" y="12"/>
                      <a:pt x="31" y="11"/>
                      <a:pt x="30" y="10"/>
                    </a:cubicBezTo>
                    <a:cubicBezTo>
                      <a:pt x="28" y="9"/>
                      <a:pt x="27" y="9"/>
                      <a:pt x="25" y="9"/>
                    </a:cubicBezTo>
                    <a:cubicBezTo>
                      <a:pt x="24" y="9"/>
                      <a:pt x="22" y="9"/>
                      <a:pt x="21" y="10"/>
                    </a:cubicBezTo>
                    <a:cubicBezTo>
                      <a:pt x="19" y="11"/>
                      <a:pt x="18" y="11"/>
                      <a:pt x="17" y="13"/>
                    </a:cubicBezTo>
                    <a:cubicBezTo>
                      <a:pt x="16" y="14"/>
                      <a:pt x="15" y="16"/>
                      <a:pt x="14" y="18"/>
                    </a:cubicBezTo>
                    <a:cubicBezTo>
                      <a:pt x="14" y="20"/>
                      <a:pt x="13" y="22"/>
                      <a:pt x="13" y="25"/>
                    </a:cubicBezTo>
                    <a:cubicBezTo>
                      <a:pt x="13" y="28"/>
                      <a:pt x="14" y="31"/>
                      <a:pt x="14" y="33"/>
                    </a:cubicBezTo>
                    <a:cubicBezTo>
                      <a:pt x="15" y="35"/>
                      <a:pt x="16" y="36"/>
                      <a:pt x="17" y="38"/>
                    </a:cubicBezTo>
                    <a:cubicBezTo>
                      <a:pt x="18" y="39"/>
                      <a:pt x="19" y="40"/>
                      <a:pt x="21" y="41"/>
                    </a:cubicBezTo>
                    <a:cubicBezTo>
                      <a:pt x="22" y="41"/>
                      <a:pt x="24" y="41"/>
                      <a:pt x="25" y="41"/>
                    </a:cubicBezTo>
                    <a:cubicBezTo>
                      <a:pt x="27" y="41"/>
                      <a:pt x="28" y="41"/>
                      <a:pt x="30" y="40"/>
                    </a:cubicBezTo>
                    <a:cubicBezTo>
                      <a:pt x="31" y="40"/>
                      <a:pt x="33" y="39"/>
                      <a:pt x="34" y="38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4" name="Freeform 325"/>
              <p:cNvSpPr>
                <a:spLocks/>
              </p:cNvSpPr>
              <p:nvPr userDrawn="1"/>
            </p:nvSpPr>
            <p:spPr bwMode="auto">
              <a:xfrm>
                <a:off x="-242" y="3415"/>
                <a:ext cx="104" cy="115"/>
              </a:xfrm>
              <a:custGeom>
                <a:avLst/>
                <a:gdLst>
                  <a:gd name="T0" fmla="*/ 104 w 104"/>
                  <a:gd name="T1" fmla="*/ 115 h 115"/>
                  <a:gd name="T2" fmla="*/ 75 w 104"/>
                  <a:gd name="T3" fmla="*/ 115 h 115"/>
                  <a:gd name="T4" fmla="*/ 26 w 104"/>
                  <a:gd name="T5" fmla="*/ 35 h 115"/>
                  <a:gd name="T6" fmla="*/ 26 w 104"/>
                  <a:gd name="T7" fmla="*/ 115 h 115"/>
                  <a:gd name="T8" fmla="*/ 0 w 104"/>
                  <a:gd name="T9" fmla="*/ 115 h 115"/>
                  <a:gd name="T10" fmla="*/ 0 w 104"/>
                  <a:gd name="T11" fmla="*/ 0 h 115"/>
                  <a:gd name="T12" fmla="*/ 35 w 104"/>
                  <a:gd name="T13" fmla="*/ 0 h 115"/>
                  <a:gd name="T14" fmla="*/ 78 w 104"/>
                  <a:gd name="T15" fmla="*/ 66 h 115"/>
                  <a:gd name="T16" fmla="*/ 78 w 104"/>
                  <a:gd name="T17" fmla="*/ 0 h 115"/>
                  <a:gd name="T18" fmla="*/ 104 w 104"/>
                  <a:gd name="T19" fmla="*/ 0 h 115"/>
                  <a:gd name="T20" fmla="*/ 104 w 104"/>
                  <a:gd name="T21" fmla="*/ 115 h 1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4" h="115">
                    <a:moveTo>
                      <a:pt x="104" y="115"/>
                    </a:moveTo>
                    <a:lnTo>
                      <a:pt x="75" y="115"/>
                    </a:lnTo>
                    <a:lnTo>
                      <a:pt x="26" y="35"/>
                    </a:lnTo>
                    <a:lnTo>
                      <a:pt x="26" y="115"/>
                    </a:lnTo>
                    <a:lnTo>
                      <a:pt x="0" y="115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78" y="66"/>
                    </a:lnTo>
                    <a:lnTo>
                      <a:pt x="78" y="0"/>
                    </a:lnTo>
                    <a:lnTo>
                      <a:pt x="104" y="0"/>
                    </a:lnTo>
                    <a:lnTo>
                      <a:pt x="104" y="115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5" name="Freeform 326"/>
              <p:cNvSpPr>
                <a:spLocks/>
              </p:cNvSpPr>
              <p:nvPr userDrawn="1"/>
            </p:nvSpPr>
            <p:spPr bwMode="auto">
              <a:xfrm>
                <a:off x="-108" y="3412"/>
                <a:ext cx="100" cy="118"/>
              </a:xfrm>
              <a:custGeom>
                <a:avLst/>
                <a:gdLst>
                  <a:gd name="T0" fmla="*/ 7652 w 42"/>
                  <a:gd name="T1" fmla="*/ 5865 h 50"/>
                  <a:gd name="T2" fmla="*/ 6588 w 42"/>
                  <a:gd name="T3" fmla="*/ 7982 h 50"/>
                  <a:gd name="T4" fmla="*/ 3440 w 42"/>
                  <a:gd name="T5" fmla="*/ 8621 h 50"/>
                  <a:gd name="T6" fmla="*/ 1605 w 42"/>
                  <a:gd name="T7" fmla="*/ 8505 h 50"/>
                  <a:gd name="T8" fmla="*/ 0 w 42"/>
                  <a:gd name="T9" fmla="*/ 8121 h 50"/>
                  <a:gd name="T10" fmla="*/ 0 w 42"/>
                  <a:gd name="T11" fmla="*/ 6086 h 50"/>
                  <a:gd name="T12" fmla="*/ 390 w 42"/>
                  <a:gd name="T13" fmla="*/ 6086 h 50"/>
                  <a:gd name="T14" fmla="*/ 1836 w 42"/>
                  <a:gd name="T15" fmla="*/ 6889 h 50"/>
                  <a:gd name="T16" fmla="*/ 3657 w 42"/>
                  <a:gd name="T17" fmla="*/ 7097 h 50"/>
                  <a:gd name="T18" fmla="*/ 4212 w 42"/>
                  <a:gd name="T19" fmla="*/ 7097 h 50"/>
                  <a:gd name="T20" fmla="*/ 4750 w 42"/>
                  <a:gd name="T21" fmla="*/ 7097 h 50"/>
                  <a:gd name="T22" fmla="*/ 5143 w 42"/>
                  <a:gd name="T23" fmla="*/ 6728 h 50"/>
                  <a:gd name="T24" fmla="*/ 5267 w 42"/>
                  <a:gd name="T25" fmla="*/ 6360 h 50"/>
                  <a:gd name="T26" fmla="*/ 5143 w 42"/>
                  <a:gd name="T27" fmla="*/ 5865 h 50"/>
                  <a:gd name="T28" fmla="*/ 4371 w 42"/>
                  <a:gd name="T29" fmla="*/ 5548 h 50"/>
                  <a:gd name="T30" fmla="*/ 3283 w 42"/>
                  <a:gd name="T31" fmla="*/ 5336 h 50"/>
                  <a:gd name="T32" fmla="*/ 2212 w 42"/>
                  <a:gd name="T33" fmla="*/ 4968 h 50"/>
                  <a:gd name="T34" fmla="*/ 538 w 42"/>
                  <a:gd name="T35" fmla="*/ 4194 h 50"/>
                  <a:gd name="T36" fmla="*/ 164 w 42"/>
                  <a:gd name="T37" fmla="*/ 2579 h 50"/>
                  <a:gd name="T38" fmla="*/ 1281 w 42"/>
                  <a:gd name="T39" fmla="*/ 656 h 50"/>
                  <a:gd name="T40" fmla="*/ 3979 w 42"/>
                  <a:gd name="T41" fmla="*/ 0 h 50"/>
                  <a:gd name="T42" fmla="*/ 5817 w 42"/>
                  <a:gd name="T43" fmla="*/ 156 h 50"/>
                  <a:gd name="T44" fmla="*/ 7262 w 42"/>
                  <a:gd name="T45" fmla="*/ 524 h 50"/>
                  <a:gd name="T46" fmla="*/ 7262 w 42"/>
                  <a:gd name="T47" fmla="*/ 2579 h 50"/>
                  <a:gd name="T48" fmla="*/ 7098 w 42"/>
                  <a:gd name="T49" fmla="*/ 2579 h 50"/>
                  <a:gd name="T50" fmla="*/ 5657 w 42"/>
                  <a:gd name="T51" fmla="*/ 1893 h 50"/>
                  <a:gd name="T52" fmla="*/ 4212 w 42"/>
                  <a:gd name="T53" fmla="*/ 1548 h 50"/>
                  <a:gd name="T54" fmla="*/ 3657 w 42"/>
                  <a:gd name="T55" fmla="*/ 1548 h 50"/>
                  <a:gd name="T56" fmla="*/ 3050 w 42"/>
                  <a:gd name="T57" fmla="*/ 1777 h 50"/>
                  <a:gd name="T58" fmla="*/ 2540 w 42"/>
                  <a:gd name="T59" fmla="*/ 2048 h 50"/>
                  <a:gd name="T60" fmla="*/ 2376 w 42"/>
                  <a:gd name="T61" fmla="*/ 2417 h 50"/>
                  <a:gd name="T62" fmla="*/ 2767 w 42"/>
                  <a:gd name="T63" fmla="*/ 2919 h 50"/>
                  <a:gd name="T64" fmla="*/ 3657 w 42"/>
                  <a:gd name="T65" fmla="*/ 3285 h 50"/>
                  <a:gd name="T66" fmla="*/ 4750 w 42"/>
                  <a:gd name="T67" fmla="*/ 3441 h 50"/>
                  <a:gd name="T68" fmla="*/ 5657 w 42"/>
                  <a:gd name="T69" fmla="*/ 3653 h 50"/>
                  <a:gd name="T70" fmla="*/ 7098 w 42"/>
                  <a:gd name="T71" fmla="*/ 4467 h 50"/>
                  <a:gd name="T72" fmla="*/ 7652 w 42"/>
                  <a:gd name="T73" fmla="*/ 5865 h 5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0">
                    <a:moveTo>
                      <a:pt x="42" y="34"/>
                    </a:moveTo>
                    <a:cubicBezTo>
                      <a:pt x="42" y="39"/>
                      <a:pt x="40" y="43"/>
                      <a:pt x="36" y="46"/>
                    </a:cubicBezTo>
                    <a:cubicBezTo>
                      <a:pt x="32" y="49"/>
                      <a:pt x="26" y="50"/>
                      <a:pt x="19" y="50"/>
                    </a:cubicBezTo>
                    <a:cubicBezTo>
                      <a:pt x="15" y="50"/>
                      <a:pt x="12" y="50"/>
                      <a:pt x="9" y="49"/>
                    </a:cubicBezTo>
                    <a:cubicBezTo>
                      <a:pt x="6" y="49"/>
                      <a:pt x="3" y="48"/>
                      <a:pt x="0" y="4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4" y="37"/>
                      <a:pt x="7" y="39"/>
                      <a:pt x="10" y="40"/>
                    </a:cubicBezTo>
                    <a:cubicBezTo>
                      <a:pt x="14" y="41"/>
                      <a:pt x="17" y="41"/>
                      <a:pt x="20" y="41"/>
                    </a:cubicBezTo>
                    <a:cubicBezTo>
                      <a:pt x="20" y="41"/>
                      <a:pt x="21" y="41"/>
                      <a:pt x="23" y="41"/>
                    </a:cubicBezTo>
                    <a:cubicBezTo>
                      <a:pt x="24" y="41"/>
                      <a:pt x="25" y="41"/>
                      <a:pt x="26" y="41"/>
                    </a:cubicBezTo>
                    <a:cubicBezTo>
                      <a:pt x="27" y="40"/>
                      <a:pt x="27" y="40"/>
                      <a:pt x="28" y="39"/>
                    </a:cubicBezTo>
                    <a:cubicBezTo>
                      <a:pt x="29" y="39"/>
                      <a:pt x="29" y="38"/>
                      <a:pt x="29" y="37"/>
                    </a:cubicBezTo>
                    <a:cubicBezTo>
                      <a:pt x="29" y="35"/>
                      <a:pt x="28" y="35"/>
                      <a:pt x="28" y="34"/>
                    </a:cubicBezTo>
                    <a:cubicBezTo>
                      <a:pt x="27" y="33"/>
                      <a:pt x="25" y="32"/>
                      <a:pt x="24" y="32"/>
                    </a:cubicBezTo>
                    <a:cubicBezTo>
                      <a:pt x="22" y="32"/>
                      <a:pt x="20" y="31"/>
                      <a:pt x="18" y="31"/>
                    </a:cubicBezTo>
                    <a:cubicBezTo>
                      <a:pt x="16" y="30"/>
                      <a:pt x="14" y="30"/>
                      <a:pt x="12" y="29"/>
                    </a:cubicBezTo>
                    <a:cubicBezTo>
                      <a:pt x="8" y="28"/>
                      <a:pt x="5" y="26"/>
                      <a:pt x="3" y="24"/>
                    </a:cubicBezTo>
                    <a:cubicBezTo>
                      <a:pt x="1" y="22"/>
                      <a:pt x="1" y="19"/>
                      <a:pt x="1" y="15"/>
                    </a:cubicBezTo>
                    <a:cubicBezTo>
                      <a:pt x="1" y="11"/>
                      <a:pt x="3" y="7"/>
                      <a:pt x="7" y="4"/>
                    </a:cubicBezTo>
                    <a:cubicBezTo>
                      <a:pt x="11" y="2"/>
                      <a:pt x="16" y="0"/>
                      <a:pt x="22" y="0"/>
                    </a:cubicBezTo>
                    <a:cubicBezTo>
                      <a:pt x="25" y="0"/>
                      <a:pt x="29" y="0"/>
                      <a:pt x="32" y="1"/>
                    </a:cubicBezTo>
                    <a:cubicBezTo>
                      <a:pt x="35" y="2"/>
                      <a:pt x="38" y="2"/>
                      <a:pt x="40" y="3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7" y="13"/>
                      <a:pt x="34" y="12"/>
                      <a:pt x="31" y="11"/>
                    </a:cubicBezTo>
                    <a:cubicBezTo>
                      <a:pt x="29" y="10"/>
                      <a:pt x="26" y="9"/>
                      <a:pt x="23" y="9"/>
                    </a:cubicBezTo>
                    <a:cubicBezTo>
                      <a:pt x="22" y="9"/>
                      <a:pt x="21" y="9"/>
                      <a:pt x="20" y="9"/>
                    </a:cubicBezTo>
                    <a:cubicBezTo>
                      <a:pt x="18" y="9"/>
                      <a:pt x="17" y="10"/>
                      <a:pt x="17" y="10"/>
                    </a:cubicBezTo>
                    <a:cubicBezTo>
                      <a:pt x="16" y="10"/>
                      <a:pt x="15" y="11"/>
                      <a:pt x="14" y="12"/>
                    </a:cubicBezTo>
                    <a:cubicBezTo>
                      <a:pt x="14" y="12"/>
                      <a:pt x="13" y="13"/>
                      <a:pt x="13" y="14"/>
                    </a:cubicBezTo>
                    <a:cubicBezTo>
                      <a:pt x="13" y="15"/>
                      <a:pt x="14" y="16"/>
                      <a:pt x="15" y="17"/>
                    </a:cubicBezTo>
                    <a:cubicBezTo>
                      <a:pt x="16" y="17"/>
                      <a:pt x="18" y="18"/>
                      <a:pt x="20" y="19"/>
                    </a:cubicBezTo>
                    <a:cubicBezTo>
                      <a:pt x="22" y="19"/>
                      <a:pt x="24" y="19"/>
                      <a:pt x="26" y="20"/>
                    </a:cubicBezTo>
                    <a:cubicBezTo>
                      <a:pt x="27" y="20"/>
                      <a:pt x="29" y="21"/>
                      <a:pt x="31" y="21"/>
                    </a:cubicBezTo>
                    <a:cubicBezTo>
                      <a:pt x="35" y="22"/>
                      <a:pt x="37" y="24"/>
                      <a:pt x="39" y="26"/>
                    </a:cubicBezTo>
                    <a:cubicBezTo>
                      <a:pt x="41" y="28"/>
                      <a:pt x="42" y="31"/>
                      <a:pt x="42" y="34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6" name="Freeform 327"/>
              <p:cNvSpPr>
                <a:spLocks/>
              </p:cNvSpPr>
              <p:nvPr userDrawn="1"/>
            </p:nvSpPr>
            <p:spPr bwMode="auto">
              <a:xfrm>
                <a:off x="18" y="3415"/>
                <a:ext cx="101" cy="118"/>
              </a:xfrm>
              <a:custGeom>
                <a:avLst/>
                <a:gdLst>
                  <a:gd name="T0" fmla="*/ 7216 w 43"/>
                  <a:gd name="T1" fmla="*/ 5336 h 50"/>
                  <a:gd name="T2" fmla="*/ 6361 w 43"/>
                  <a:gd name="T3" fmla="*/ 7753 h 50"/>
                  <a:gd name="T4" fmla="*/ 3718 w 43"/>
                  <a:gd name="T5" fmla="*/ 8621 h 50"/>
                  <a:gd name="T6" fmla="*/ 1010 w 43"/>
                  <a:gd name="T7" fmla="*/ 7753 h 50"/>
                  <a:gd name="T8" fmla="*/ 0 w 43"/>
                  <a:gd name="T9" fmla="*/ 5336 h 50"/>
                  <a:gd name="T10" fmla="*/ 0 w 43"/>
                  <a:gd name="T11" fmla="*/ 0 h 50"/>
                  <a:gd name="T12" fmla="*/ 2217 w 43"/>
                  <a:gd name="T13" fmla="*/ 0 h 50"/>
                  <a:gd name="T14" fmla="*/ 2217 w 43"/>
                  <a:gd name="T15" fmla="*/ 5209 h 50"/>
                  <a:gd name="T16" fmla="*/ 2499 w 43"/>
                  <a:gd name="T17" fmla="*/ 6573 h 50"/>
                  <a:gd name="T18" fmla="*/ 3718 w 43"/>
                  <a:gd name="T19" fmla="*/ 6889 h 50"/>
                  <a:gd name="T20" fmla="*/ 4871 w 43"/>
                  <a:gd name="T21" fmla="*/ 6573 h 50"/>
                  <a:gd name="T22" fmla="*/ 5207 w 43"/>
                  <a:gd name="T23" fmla="*/ 5209 h 50"/>
                  <a:gd name="T24" fmla="*/ 5207 w 43"/>
                  <a:gd name="T25" fmla="*/ 0 h 50"/>
                  <a:gd name="T26" fmla="*/ 7216 w 43"/>
                  <a:gd name="T27" fmla="*/ 0 h 50"/>
                  <a:gd name="T28" fmla="*/ 7216 w 43"/>
                  <a:gd name="T29" fmla="*/ 5336 h 5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3" h="50">
                    <a:moveTo>
                      <a:pt x="43" y="31"/>
                    </a:moveTo>
                    <a:cubicBezTo>
                      <a:pt x="43" y="37"/>
                      <a:pt x="42" y="42"/>
                      <a:pt x="38" y="45"/>
                    </a:cubicBezTo>
                    <a:cubicBezTo>
                      <a:pt x="34" y="48"/>
                      <a:pt x="29" y="50"/>
                      <a:pt x="22" y="50"/>
                    </a:cubicBezTo>
                    <a:cubicBezTo>
                      <a:pt x="15" y="50"/>
                      <a:pt x="9" y="48"/>
                      <a:pt x="6" y="45"/>
                    </a:cubicBezTo>
                    <a:cubicBezTo>
                      <a:pt x="2" y="42"/>
                      <a:pt x="0" y="37"/>
                      <a:pt x="0" y="3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4"/>
                      <a:pt x="13" y="36"/>
                      <a:pt x="15" y="38"/>
                    </a:cubicBezTo>
                    <a:cubicBezTo>
                      <a:pt x="16" y="40"/>
                      <a:pt x="19" y="40"/>
                      <a:pt x="22" y="40"/>
                    </a:cubicBezTo>
                    <a:cubicBezTo>
                      <a:pt x="25" y="40"/>
                      <a:pt x="27" y="40"/>
                      <a:pt x="29" y="38"/>
                    </a:cubicBezTo>
                    <a:cubicBezTo>
                      <a:pt x="30" y="36"/>
                      <a:pt x="31" y="34"/>
                      <a:pt x="31" y="3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0"/>
                      <a:pt x="43" y="0"/>
                      <a:pt x="43" y="0"/>
                    </a:cubicBezTo>
                    <a:lnTo>
                      <a:pt x="43" y="31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7" name="Freeform 328"/>
              <p:cNvSpPr>
                <a:spLocks/>
              </p:cNvSpPr>
              <p:nvPr userDrawn="1"/>
            </p:nvSpPr>
            <p:spPr bwMode="auto">
              <a:xfrm>
                <a:off x="155" y="3415"/>
                <a:ext cx="120" cy="115"/>
              </a:xfrm>
              <a:custGeom>
                <a:avLst/>
                <a:gdLst>
                  <a:gd name="T0" fmla="*/ 120 w 120"/>
                  <a:gd name="T1" fmla="*/ 115 h 115"/>
                  <a:gd name="T2" fmla="*/ 92 w 120"/>
                  <a:gd name="T3" fmla="*/ 115 h 115"/>
                  <a:gd name="T4" fmla="*/ 92 w 120"/>
                  <a:gd name="T5" fmla="*/ 38 h 115"/>
                  <a:gd name="T6" fmla="*/ 70 w 120"/>
                  <a:gd name="T7" fmla="*/ 87 h 115"/>
                  <a:gd name="T8" fmla="*/ 49 w 120"/>
                  <a:gd name="T9" fmla="*/ 87 h 115"/>
                  <a:gd name="T10" fmla="*/ 28 w 120"/>
                  <a:gd name="T11" fmla="*/ 38 h 115"/>
                  <a:gd name="T12" fmla="*/ 28 w 120"/>
                  <a:gd name="T13" fmla="*/ 115 h 115"/>
                  <a:gd name="T14" fmla="*/ 0 w 120"/>
                  <a:gd name="T15" fmla="*/ 115 h 115"/>
                  <a:gd name="T16" fmla="*/ 0 w 120"/>
                  <a:gd name="T17" fmla="*/ 0 h 115"/>
                  <a:gd name="T18" fmla="*/ 35 w 120"/>
                  <a:gd name="T19" fmla="*/ 0 h 115"/>
                  <a:gd name="T20" fmla="*/ 61 w 120"/>
                  <a:gd name="T21" fmla="*/ 56 h 115"/>
                  <a:gd name="T22" fmla="*/ 85 w 120"/>
                  <a:gd name="T23" fmla="*/ 0 h 115"/>
                  <a:gd name="T24" fmla="*/ 120 w 120"/>
                  <a:gd name="T25" fmla="*/ 0 h 115"/>
                  <a:gd name="T26" fmla="*/ 120 w 120"/>
                  <a:gd name="T27" fmla="*/ 115 h 11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20" h="115">
                    <a:moveTo>
                      <a:pt x="120" y="115"/>
                    </a:moveTo>
                    <a:lnTo>
                      <a:pt x="92" y="115"/>
                    </a:lnTo>
                    <a:lnTo>
                      <a:pt x="92" y="38"/>
                    </a:lnTo>
                    <a:lnTo>
                      <a:pt x="70" y="87"/>
                    </a:lnTo>
                    <a:lnTo>
                      <a:pt x="49" y="87"/>
                    </a:lnTo>
                    <a:lnTo>
                      <a:pt x="28" y="38"/>
                    </a:lnTo>
                    <a:lnTo>
                      <a:pt x="28" y="115"/>
                    </a:lnTo>
                    <a:lnTo>
                      <a:pt x="0" y="115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61" y="56"/>
                    </a:lnTo>
                    <a:lnTo>
                      <a:pt x="85" y="0"/>
                    </a:lnTo>
                    <a:lnTo>
                      <a:pt x="120" y="0"/>
                    </a:lnTo>
                    <a:lnTo>
                      <a:pt x="120" y="115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8" name="Freeform 329"/>
              <p:cNvSpPr>
                <a:spLocks/>
              </p:cNvSpPr>
              <p:nvPr userDrawn="1"/>
            </p:nvSpPr>
            <p:spPr bwMode="auto">
              <a:xfrm>
                <a:off x="311" y="3415"/>
                <a:ext cx="82" cy="115"/>
              </a:xfrm>
              <a:custGeom>
                <a:avLst/>
                <a:gdLst>
                  <a:gd name="T0" fmla="*/ 82 w 82"/>
                  <a:gd name="T1" fmla="*/ 115 h 115"/>
                  <a:gd name="T2" fmla="*/ 0 w 82"/>
                  <a:gd name="T3" fmla="*/ 115 h 115"/>
                  <a:gd name="T4" fmla="*/ 0 w 82"/>
                  <a:gd name="T5" fmla="*/ 0 h 115"/>
                  <a:gd name="T6" fmla="*/ 82 w 82"/>
                  <a:gd name="T7" fmla="*/ 0 h 115"/>
                  <a:gd name="T8" fmla="*/ 82 w 82"/>
                  <a:gd name="T9" fmla="*/ 21 h 115"/>
                  <a:gd name="T10" fmla="*/ 30 w 82"/>
                  <a:gd name="T11" fmla="*/ 21 h 115"/>
                  <a:gd name="T12" fmla="*/ 30 w 82"/>
                  <a:gd name="T13" fmla="*/ 42 h 115"/>
                  <a:gd name="T14" fmla="*/ 80 w 82"/>
                  <a:gd name="T15" fmla="*/ 42 h 115"/>
                  <a:gd name="T16" fmla="*/ 80 w 82"/>
                  <a:gd name="T17" fmla="*/ 64 h 115"/>
                  <a:gd name="T18" fmla="*/ 30 w 82"/>
                  <a:gd name="T19" fmla="*/ 64 h 115"/>
                  <a:gd name="T20" fmla="*/ 30 w 82"/>
                  <a:gd name="T21" fmla="*/ 92 h 115"/>
                  <a:gd name="T22" fmla="*/ 82 w 82"/>
                  <a:gd name="T23" fmla="*/ 92 h 115"/>
                  <a:gd name="T24" fmla="*/ 82 w 82"/>
                  <a:gd name="T25" fmla="*/ 115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2" h="115">
                    <a:moveTo>
                      <a:pt x="82" y="115"/>
                    </a:moveTo>
                    <a:lnTo>
                      <a:pt x="0" y="115"/>
                    </a:lnTo>
                    <a:lnTo>
                      <a:pt x="0" y="0"/>
                    </a:lnTo>
                    <a:lnTo>
                      <a:pt x="82" y="0"/>
                    </a:lnTo>
                    <a:lnTo>
                      <a:pt x="82" y="21"/>
                    </a:lnTo>
                    <a:lnTo>
                      <a:pt x="30" y="21"/>
                    </a:lnTo>
                    <a:lnTo>
                      <a:pt x="30" y="42"/>
                    </a:lnTo>
                    <a:lnTo>
                      <a:pt x="80" y="42"/>
                    </a:lnTo>
                    <a:lnTo>
                      <a:pt x="80" y="64"/>
                    </a:lnTo>
                    <a:lnTo>
                      <a:pt x="30" y="64"/>
                    </a:lnTo>
                    <a:lnTo>
                      <a:pt x="30" y="92"/>
                    </a:lnTo>
                    <a:lnTo>
                      <a:pt x="82" y="92"/>
                    </a:lnTo>
                    <a:lnTo>
                      <a:pt x="82" y="115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9" name="Freeform 330"/>
              <p:cNvSpPr>
                <a:spLocks noEditPoints="1"/>
              </p:cNvSpPr>
              <p:nvPr userDrawn="1"/>
            </p:nvSpPr>
            <p:spPr bwMode="auto">
              <a:xfrm>
                <a:off x="426" y="3415"/>
                <a:ext cx="111" cy="115"/>
              </a:xfrm>
              <a:custGeom>
                <a:avLst/>
                <a:gdLst>
                  <a:gd name="T0" fmla="*/ 8155 w 47"/>
                  <a:gd name="T1" fmla="*/ 8196 h 49"/>
                  <a:gd name="T2" fmla="*/ 5349 w 47"/>
                  <a:gd name="T3" fmla="*/ 8196 h 49"/>
                  <a:gd name="T4" fmla="*/ 3174 w 47"/>
                  <a:gd name="T5" fmla="*/ 5182 h 49"/>
                  <a:gd name="T6" fmla="*/ 2052 w 47"/>
                  <a:gd name="T7" fmla="*/ 5182 h 49"/>
                  <a:gd name="T8" fmla="*/ 2052 w 47"/>
                  <a:gd name="T9" fmla="*/ 8196 h 49"/>
                  <a:gd name="T10" fmla="*/ 0 w 47"/>
                  <a:gd name="T11" fmla="*/ 8196 h 49"/>
                  <a:gd name="T12" fmla="*/ 0 w 47"/>
                  <a:gd name="T13" fmla="*/ 0 h 49"/>
                  <a:gd name="T14" fmla="*/ 3675 w 47"/>
                  <a:gd name="T15" fmla="*/ 0 h 49"/>
                  <a:gd name="T16" fmla="*/ 4846 w 47"/>
                  <a:gd name="T17" fmla="*/ 0 h 49"/>
                  <a:gd name="T18" fmla="*/ 5874 w 47"/>
                  <a:gd name="T19" fmla="*/ 491 h 49"/>
                  <a:gd name="T20" fmla="*/ 6743 w 47"/>
                  <a:gd name="T21" fmla="*/ 1152 h 49"/>
                  <a:gd name="T22" fmla="*/ 6906 w 47"/>
                  <a:gd name="T23" fmla="*/ 2208 h 49"/>
                  <a:gd name="T24" fmla="*/ 6627 w 47"/>
                  <a:gd name="T25" fmla="*/ 3696 h 49"/>
                  <a:gd name="T26" fmla="*/ 5349 w 47"/>
                  <a:gd name="T27" fmla="*/ 4703 h 49"/>
                  <a:gd name="T28" fmla="*/ 8155 w 47"/>
                  <a:gd name="T29" fmla="*/ 8196 h 49"/>
                  <a:gd name="T30" fmla="*/ 4702 w 47"/>
                  <a:gd name="T31" fmla="*/ 2483 h 49"/>
                  <a:gd name="T32" fmla="*/ 4702 w 47"/>
                  <a:gd name="T33" fmla="*/ 2004 h 49"/>
                  <a:gd name="T34" fmla="*/ 4199 w 47"/>
                  <a:gd name="T35" fmla="*/ 1641 h 49"/>
                  <a:gd name="T36" fmla="*/ 3675 w 47"/>
                  <a:gd name="T37" fmla="*/ 1488 h 49"/>
                  <a:gd name="T38" fmla="*/ 2924 w 47"/>
                  <a:gd name="T39" fmla="*/ 1488 h 49"/>
                  <a:gd name="T40" fmla="*/ 2052 w 47"/>
                  <a:gd name="T41" fmla="*/ 1488 h 49"/>
                  <a:gd name="T42" fmla="*/ 2052 w 47"/>
                  <a:gd name="T43" fmla="*/ 3696 h 49"/>
                  <a:gd name="T44" fmla="*/ 2806 w 47"/>
                  <a:gd name="T45" fmla="*/ 3696 h 49"/>
                  <a:gd name="T46" fmla="*/ 3675 w 47"/>
                  <a:gd name="T47" fmla="*/ 3696 h 49"/>
                  <a:gd name="T48" fmla="*/ 4322 w 47"/>
                  <a:gd name="T49" fmla="*/ 3337 h 49"/>
                  <a:gd name="T50" fmla="*/ 4702 w 47"/>
                  <a:gd name="T51" fmla="*/ 2997 h 49"/>
                  <a:gd name="T52" fmla="*/ 4702 w 47"/>
                  <a:gd name="T53" fmla="*/ 2483 h 49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47" h="49">
                    <a:moveTo>
                      <a:pt x="47" y="49"/>
                    </a:moveTo>
                    <a:cubicBezTo>
                      <a:pt x="31" y="49"/>
                      <a:pt x="31" y="49"/>
                      <a:pt x="31" y="49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4" y="0"/>
                      <a:pt x="26" y="0"/>
                      <a:pt x="28" y="0"/>
                    </a:cubicBezTo>
                    <a:cubicBezTo>
                      <a:pt x="30" y="1"/>
                      <a:pt x="32" y="1"/>
                      <a:pt x="34" y="3"/>
                    </a:cubicBezTo>
                    <a:cubicBezTo>
                      <a:pt x="36" y="4"/>
                      <a:pt x="38" y="5"/>
                      <a:pt x="39" y="7"/>
                    </a:cubicBezTo>
                    <a:cubicBezTo>
                      <a:pt x="40" y="9"/>
                      <a:pt x="40" y="11"/>
                      <a:pt x="40" y="13"/>
                    </a:cubicBezTo>
                    <a:cubicBezTo>
                      <a:pt x="40" y="17"/>
                      <a:pt x="39" y="20"/>
                      <a:pt x="38" y="22"/>
                    </a:cubicBezTo>
                    <a:cubicBezTo>
                      <a:pt x="36" y="24"/>
                      <a:pt x="34" y="26"/>
                      <a:pt x="31" y="28"/>
                    </a:cubicBezTo>
                    <a:lnTo>
                      <a:pt x="47" y="49"/>
                    </a:lnTo>
                    <a:close/>
                    <a:moveTo>
                      <a:pt x="27" y="15"/>
                    </a:moveTo>
                    <a:cubicBezTo>
                      <a:pt x="27" y="14"/>
                      <a:pt x="27" y="13"/>
                      <a:pt x="27" y="12"/>
                    </a:cubicBezTo>
                    <a:cubicBezTo>
                      <a:pt x="26" y="11"/>
                      <a:pt x="25" y="10"/>
                      <a:pt x="24" y="10"/>
                    </a:cubicBezTo>
                    <a:cubicBezTo>
                      <a:pt x="23" y="9"/>
                      <a:pt x="22" y="9"/>
                      <a:pt x="21" y="9"/>
                    </a:cubicBezTo>
                    <a:cubicBezTo>
                      <a:pt x="20" y="9"/>
                      <a:pt x="18" y="9"/>
                      <a:pt x="17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2"/>
                      <a:pt x="20" y="22"/>
                      <a:pt x="21" y="22"/>
                    </a:cubicBezTo>
                    <a:cubicBezTo>
                      <a:pt x="23" y="22"/>
                      <a:pt x="24" y="21"/>
                      <a:pt x="25" y="20"/>
                    </a:cubicBezTo>
                    <a:cubicBezTo>
                      <a:pt x="26" y="20"/>
                      <a:pt x="26" y="19"/>
                      <a:pt x="27" y="18"/>
                    </a:cubicBezTo>
                    <a:cubicBezTo>
                      <a:pt x="27" y="17"/>
                      <a:pt x="27" y="16"/>
                      <a:pt x="27" y="15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0" name="Freeform 331"/>
              <p:cNvSpPr>
                <a:spLocks/>
              </p:cNvSpPr>
              <p:nvPr userDrawn="1"/>
            </p:nvSpPr>
            <p:spPr bwMode="auto">
              <a:xfrm>
                <a:off x="620" y="3415"/>
                <a:ext cx="83" cy="115"/>
              </a:xfrm>
              <a:custGeom>
                <a:avLst/>
                <a:gdLst>
                  <a:gd name="T0" fmla="*/ 83 w 83"/>
                  <a:gd name="T1" fmla="*/ 115 h 115"/>
                  <a:gd name="T2" fmla="*/ 0 w 83"/>
                  <a:gd name="T3" fmla="*/ 115 h 115"/>
                  <a:gd name="T4" fmla="*/ 0 w 83"/>
                  <a:gd name="T5" fmla="*/ 0 h 115"/>
                  <a:gd name="T6" fmla="*/ 83 w 83"/>
                  <a:gd name="T7" fmla="*/ 0 h 115"/>
                  <a:gd name="T8" fmla="*/ 83 w 83"/>
                  <a:gd name="T9" fmla="*/ 21 h 115"/>
                  <a:gd name="T10" fmla="*/ 28 w 83"/>
                  <a:gd name="T11" fmla="*/ 21 h 115"/>
                  <a:gd name="T12" fmla="*/ 28 w 83"/>
                  <a:gd name="T13" fmla="*/ 42 h 115"/>
                  <a:gd name="T14" fmla="*/ 78 w 83"/>
                  <a:gd name="T15" fmla="*/ 42 h 115"/>
                  <a:gd name="T16" fmla="*/ 78 w 83"/>
                  <a:gd name="T17" fmla="*/ 64 h 115"/>
                  <a:gd name="T18" fmla="*/ 28 w 83"/>
                  <a:gd name="T19" fmla="*/ 64 h 115"/>
                  <a:gd name="T20" fmla="*/ 28 w 83"/>
                  <a:gd name="T21" fmla="*/ 92 h 115"/>
                  <a:gd name="T22" fmla="*/ 83 w 83"/>
                  <a:gd name="T23" fmla="*/ 92 h 115"/>
                  <a:gd name="T24" fmla="*/ 83 w 83"/>
                  <a:gd name="T25" fmla="*/ 115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3" h="115">
                    <a:moveTo>
                      <a:pt x="83" y="115"/>
                    </a:moveTo>
                    <a:lnTo>
                      <a:pt x="0" y="115"/>
                    </a:lnTo>
                    <a:lnTo>
                      <a:pt x="0" y="0"/>
                    </a:lnTo>
                    <a:lnTo>
                      <a:pt x="83" y="0"/>
                    </a:lnTo>
                    <a:lnTo>
                      <a:pt x="83" y="21"/>
                    </a:lnTo>
                    <a:lnTo>
                      <a:pt x="28" y="21"/>
                    </a:lnTo>
                    <a:lnTo>
                      <a:pt x="28" y="42"/>
                    </a:lnTo>
                    <a:lnTo>
                      <a:pt x="78" y="42"/>
                    </a:lnTo>
                    <a:lnTo>
                      <a:pt x="78" y="64"/>
                    </a:lnTo>
                    <a:lnTo>
                      <a:pt x="28" y="64"/>
                    </a:lnTo>
                    <a:lnTo>
                      <a:pt x="28" y="92"/>
                    </a:lnTo>
                    <a:lnTo>
                      <a:pt x="83" y="92"/>
                    </a:lnTo>
                    <a:lnTo>
                      <a:pt x="83" y="115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1" name="Freeform 332"/>
              <p:cNvSpPr>
                <a:spLocks/>
              </p:cNvSpPr>
              <p:nvPr userDrawn="1"/>
            </p:nvSpPr>
            <p:spPr bwMode="auto">
              <a:xfrm>
                <a:off x="736" y="3415"/>
                <a:ext cx="82" cy="115"/>
              </a:xfrm>
              <a:custGeom>
                <a:avLst/>
                <a:gdLst>
                  <a:gd name="T0" fmla="*/ 82 w 82"/>
                  <a:gd name="T1" fmla="*/ 115 h 115"/>
                  <a:gd name="T2" fmla="*/ 0 w 82"/>
                  <a:gd name="T3" fmla="*/ 115 h 115"/>
                  <a:gd name="T4" fmla="*/ 0 w 82"/>
                  <a:gd name="T5" fmla="*/ 0 h 115"/>
                  <a:gd name="T6" fmla="*/ 28 w 82"/>
                  <a:gd name="T7" fmla="*/ 0 h 115"/>
                  <a:gd name="T8" fmla="*/ 28 w 82"/>
                  <a:gd name="T9" fmla="*/ 92 h 115"/>
                  <a:gd name="T10" fmla="*/ 82 w 82"/>
                  <a:gd name="T11" fmla="*/ 92 h 115"/>
                  <a:gd name="T12" fmla="*/ 82 w 82"/>
                  <a:gd name="T13" fmla="*/ 115 h 11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2" h="115">
                    <a:moveTo>
                      <a:pt x="82" y="115"/>
                    </a:moveTo>
                    <a:lnTo>
                      <a:pt x="0" y="115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92"/>
                    </a:lnTo>
                    <a:lnTo>
                      <a:pt x="82" y="92"/>
                    </a:lnTo>
                    <a:lnTo>
                      <a:pt x="82" y="115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2" name="Freeform 333"/>
              <p:cNvSpPr>
                <a:spLocks/>
              </p:cNvSpPr>
              <p:nvPr userDrawn="1"/>
            </p:nvSpPr>
            <p:spPr bwMode="auto">
              <a:xfrm>
                <a:off x="842" y="3415"/>
                <a:ext cx="83" cy="115"/>
              </a:xfrm>
              <a:custGeom>
                <a:avLst/>
                <a:gdLst>
                  <a:gd name="T0" fmla="*/ 83 w 83"/>
                  <a:gd name="T1" fmla="*/ 115 h 115"/>
                  <a:gd name="T2" fmla="*/ 0 w 83"/>
                  <a:gd name="T3" fmla="*/ 115 h 115"/>
                  <a:gd name="T4" fmla="*/ 0 w 83"/>
                  <a:gd name="T5" fmla="*/ 0 h 115"/>
                  <a:gd name="T6" fmla="*/ 83 w 83"/>
                  <a:gd name="T7" fmla="*/ 0 h 115"/>
                  <a:gd name="T8" fmla="*/ 83 w 83"/>
                  <a:gd name="T9" fmla="*/ 21 h 115"/>
                  <a:gd name="T10" fmla="*/ 31 w 83"/>
                  <a:gd name="T11" fmla="*/ 21 h 115"/>
                  <a:gd name="T12" fmla="*/ 31 w 83"/>
                  <a:gd name="T13" fmla="*/ 42 h 115"/>
                  <a:gd name="T14" fmla="*/ 80 w 83"/>
                  <a:gd name="T15" fmla="*/ 42 h 115"/>
                  <a:gd name="T16" fmla="*/ 80 w 83"/>
                  <a:gd name="T17" fmla="*/ 64 h 115"/>
                  <a:gd name="T18" fmla="*/ 31 w 83"/>
                  <a:gd name="T19" fmla="*/ 64 h 115"/>
                  <a:gd name="T20" fmla="*/ 31 w 83"/>
                  <a:gd name="T21" fmla="*/ 92 h 115"/>
                  <a:gd name="T22" fmla="*/ 83 w 83"/>
                  <a:gd name="T23" fmla="*/ 92 h 115"/>
                  <a:gd name="T24" fmla="*/ 83 w 83"/>
                  <a:gd name="T25" fmla="*/ 115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3" h="115">
                    <a:moveTo>
                      <a:pt x="83" y="115"/>
                    </a:moveTo>
                    <a:lnTo>
                      <a:pt x="0" y="115"/>
                    </a:lnTo>
                    <a:lnTo>
                      <a:pt x="0" y="0"/>
                    </a:lnTo>
                    <a:lnTo>
                      <a:pt x="83" y="0"/>
                    </a:lnTo>
                    <a:lnTo>
                      <a:pt x="83" y="21"/>
                    </a:lnTo>
                    <a:lnTo>
                      <a:pt x="31" y="21"/>
                    </a:lnTo>
                    <a:lnTo>
                      <a:pt x="31" y="42"/>
                    </a:lnTo>
                    <a:lnTo>
                      <a:pt x="80" y="42"/>
                    </a:lnTo>
                    <a:lnTo>
                      <a:pt x="80" y="64"/>
                    </a:lnTo>
                    <a:lnTo>
                      <a:pt x="31" y="64"/>
                    </a:lnTo>
                    <a:lnTo>
                      <a:pt x="31" y="92"/>
                    </a:lnTo>
                    <a:lnTo>
                      <a:pt x="83" y="92"/>
                    </a:lnTo>
                    <a:lnTo>
                      <a:pt x="83" y="115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3" name="Freeform 334"/>
              <p:cNvSpPr>
                <a:spLocks/>
              </p:cNvSpPr>
              <p:nvPr userDrawn="1"/>
            </p:nvSpPr>
            <p:spPr bwMode="auto">
              <a:xfrm>
                <a:off x="951" y="3412"/>
                <a:ext cx="99" cy="121"/>
              </a:xfrm>
              <a:custGeom>
                <a:avLst/>
                <a:gdLst>
                  <a:gd name="T0" fmla="*/ 4295 w 42"/>
                  <a:gd name="T1" fmla="*/ 9096 h 51"/>
                  <a:gd name="T2" fmla="*/ 2567 w 42"/>
                  <a:gd name="T3" fmla="*/ 8707 h 51"/>
                  <a:gd name="T4" fmla="*/ 1233 w 42"/>
                  <a:gd name="T5" fmla="*/ 7825 h 51"/>
                  <a:gd name="T6" fmla="*/ 368 w 42"/>
                  <a:gd name="T7" fmla="*/ 6394 h 51"/>
                  <a:gd name="T8" fmla="*/ 0 w 42"/>
                  <a:gd name="T9" fmla="*/ 4437 h 51"/>
                  <a:gd name="T10" fmla="*/ 368 w 42"/>
                  <a:gd name="T11" fmla="*/ 2695 h 51"/>
                  <a:gd name="T12" fmla="*/ 1233 w 42"/>
                  <a:gd name="T13" fmla="*/ 1267 h 51"/>
                  <a:gd name="T14" fmla="*/ 2411 w 42"/>
                  <a:gd name="T15" fmla="*/ 372 h 51"/>
                  <a:gd name="T16" fmla="*/ 4295 w 42"/>
                  <a:gd name="T17" fmla="*/ 0 h 51"/>
                  <a:gd name="T18" fmla="*/ 5162 w 42"/>
                  <a:gd name="T19" fmla="*/ 0 h 51"/>
                  <a:gd name="T20" fmla="*/ 6051 w 42"/>
                  <a:gd name="T21" fmla="*/ 157 h 51"/>
                  <a:gd name="T22" fmla="*/ 6706 w 42"/>
                  <a:gd name="T23" fmla="*/ 534 h 51"/>
                  <a:gd name="T24" fmla="*/ 7189 w 42"/>
                  <a:gd name="T25" fmla="*/ 669 h 51"/>
                  <a:gd name="T26" fmla="*/ 7189 w 42"/>
                  <a:gd name="T27" fmla="*/ 2859 h 51"/>
                  <a:gd name="T28" fmla="*/ 6850 w 42"/>
                  <a:gd name="T29" fmla="*/ 2859 h 51"/>
                  <a:gd name="T30" fmla="*/ 6551 w 42"/>
                  <a:gd name="T31" fmla="*/ 2472 h 51"/>
                  <a:gd name="T32" fmla="*/ 6051 w 42"/>
                  <a:gd name="T33" fmla="*/ 2095 h 51"/>
                  <a:gd name="T34" fmla="*/ 5306 w 42"/>
                  <a:gd name="T35" fmla="*/ 1801 h 51"/>
                  <a:gd name="T36" fmla="*/ 4662 w 42"/>
                  <a:gd name="T37" fmla="*/ 1587 h 51"/>
                  <a:gd name="T38" fmla="*/ 3800 w 42"/>
                  <a:gd name="T39" fmla="*/ 1801 h 51"/>
                  <a:gd name="T40" fmla="*/ 2906 w 42"/>
                  <a:gd name="T41" fmla="*/ 2354 h 51"/>
                  <a:gd name="T42" fmla="*/ 2411 w 42"/>
                  <a:gd name="T43" fmla="*/ 3231 h 51"/>
                  <a:gd name="T44" fmla="*/ 2251 w 42"/>
                  <a:gd name="T45" fmla="*/ 4437 h 51"/>
                  <a:gd name="T46" fmla="*/ 2411 w 42"/>
                  <a:gd name="T47" fmla="*/ 5865 h 51"/>
                  <a:gd name="T48" fmla="*/ 2906 w 42"/>
                  <a:gd name="T49" fmla="*/ 6783 h 51"/>
                  <a:gd name="T50" fmla="*/ 3800 w 42"/>
                  <a:gd name="T51" fmla="*/ 7132 h 51"/>
                  <a:gd name="T52" fmla="*/ 4662 w 42"/>
                  <a:gd name="T53" fmla="*/ 7288 h 51"/>
                  <a:gd name="T54" fmla="*/ 5306 w 42"/>
                  <a:gd name="T55" fmla="*/ 7132 h 51"/>
                  <a:gd name="T56" fmla="*/ 6051 w 42"/>
                  <a:gd name="T57" fmla="*/ 6997 h 51"/>
                  <a:gd name="T58" fmla="*/ 6551 w 42"/>
                  <a:gd name="T59" fmla="*/ 6624 h 51"/>
                  <a:gd name="T60" fmla="*/ 7074 w 42"/>
                  <a:gd name="T61" fmla="*/ 6237 h 51"/>
                  <a:gd name="T62" fmla="*/ 7189 w 42"/>
                  <a:gd name="T63" fmla="*/ 6237 h 51"/>
                  <a:gd name="T64" fmla="*/ 7189 w 42"/>
                  <a:gd name="T65" fmla="*/ 8202 h 51"/>
                  <a:gd name="T66" fmla="*/ 6551 w 42"/>
                  <a:gd name="T67" fmla="*/ 8563 h 51"/>
                  <a:gd name="T68" fmla="*/ 6051 w 42"/>
                  <a:gd name="T69" fmla="*/ 8707 h 51"/>
                  <a:gd name="T70" fmla="*/ 5162 w 42"/>
                  <a:gd name="T71" fmla="*/ 8933 h 51"/>
                  <a:gd name="T72" fmla="*/ 4295 w 42"/>
                  <a:gd name="T73" fmla="*/ 9096 h 51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1">
                    <a:moveTo>
                      <a:pt x="25" y="51"/>
                    </a:moveTo>
                    <a:cubicBezTo>
                      <a:pt x="21" y="51"/>
                      <a:pt x="18" y="50"/>
                      <a:pt x="15" y="49"/>
                    </a:cubicBezTo>
                    <a:cubicBezTo>
                      <a:pt x="12" y="48"/>
                      <a:pt x="9" y="46"/>
                      <a:pt x="7" y="44"/>
                    </a:cubicBezTo>
                    <a:cubicBezTo>
                      <a:pt x="5" y="42"/>
                      <a:pt x="3" y="39"/>
                      <a:pt x="2" y="36"/>
                    </a:cubicBezTo>
                    <a:cubicBezTo>
                      <a:pt x="0" y="33"/>
                      <a:pt x="0" y="29"/>
                      <a:pt x="0" y="25"/>
                    </a:cubicBezTo>
                    <a:cubicBezTo>
                      <a:pt x="0" y="21"/>
                      <a:pt x="0" y="18"/>
                      <a:pt x="2" y="15"/>
                    </a:cubicBezTo>
                    <a:cubicBezTo>
                      <a:pt x="3" y="12"/>
                      <a:pt x="4" y="9"/>
                      <a:pt x="7" y="7"/>
                    </a:cubicBezTo>
                    <a:cubicBezTo>
                      <a:pt x="9" y="5"/>
                      <a:pt x="11" y="3"/>
                      <a:pt x="14" y="2"/>
                    </a:cubicBezTo>
                    <a:cubicBezTo>
                      <a:pt x="18" y="1"/>
                      <a:pt x="21" y="0"/>
                      <a:pt x="25" y="0"/>
                    </a:cubicBezTo>
                    <a:cubicBezTo>
                      <a:pt x="27" y="0"/>
                      <a:pt x="29" y="0"/>
                      <a:pt x="30" y="0"/>
                    </a:cubicBezTo>
                    <a:cubicBezTo>
                      <a:pt x="32" y="1"/>
                      <a:pt x="33" y="1"/>
                      <a:pt x="35" y="1"/>
                    </a:cubicBezTo>
                    <a:cubicBezTo>
                      <a:pt x="36" y="2"/>
                      <a:pt x="38" y="2"/>
                      <a:pt x="39" y="3"/>
                    </a:cubicBezTo>
                    <a:cubicBezTo>
                      <a:pt x="40" y="3"/>
                      <a:pt x="41" y="4"/>
                      <a:pt x="42" y="4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5"/>
                      <a:pt x="39" y="15"/>
                      <a:pt x="38" y="14"/>
                    </a:cubicBezTo>
                    <a:cubicBezTo>
                      <a:pt x="37" y="13"/>
                      <a:pt x="36" y="13"/>
                      <a:pt x="35" y="12"/>
                    </a:cubicBezTo>
                    <a:cubicBezTo>
                      <a:pt x="34" y="11"/>
                      <a:pt x="32" y="11"/>
                      <a:pt x="31" y="10"/>
                    </a:cubicBezTo>
                    <a:cubicBezTo>
                      <a:pt x="30" y="10"/>
                      <a:pt x="28" y="9"/>
                      <a:pt x="27" y="9"/>
                    </a:cubicBezTo>
                    <a:cubicBezTo>
                      <a:pt x="25" y="9"/>
                      <a:pt x="23" y="10"/>
                      <a:pt x="22" y="10"/>
                    </a:cubicBezTo>
                    <a:cubicBezTo>
                      <a:pt x="20" y="11"/>
                      <a:pt x="19" y="12"/>
                      <a:pt x="17" y="13"/>
                    </a:cubicBezTo>
                    <a:cubicBezTo>
                      <a:pt x="16" y="14"/>
                      <a:pt x="15" y="16"/>
                      <a:pt x="14" y="18"/>
                    </a:cubicBezTo>
                    <a:cubicBezTo>
                      <a:pt x="13" y="20"/>
                      <a:pt x="13" y="22"/>
                      <a:pt x="13" y="25"/>
                    </a:cubicBezTo>
                    <a:cubicBezTo>
                      <a:pt x="13" y="28"/>
                      <a:pt x="13" y="31"/>
                      <a:pt x="14" y="33"/>
                    </a:cubicBezTo>
                    <a:cubicBezTo>
                      <a:pt x="15" y="35"/>
                      <a:pt x="16" y="37"/>
                      <a:pt x="17" y="38"/>
                    </a:cubicBezTo>
                    <a:cubicBezTo>
                      <a:pt x="19" y="39"/>
                      <a:pt x="20" y="40"/>
                      <a:pt x="22" y="40"/>
                    </a:cubicBezTo>
                    <a:cubicBezTo>
                      <a:pt x="23" y="41"/>
                      <a:pt x="25" y="41"/>
                      <a:pt x="27" y="41"/>
                    </a:cubicBezTo>
                    <a:cubicBezTo>
                      <a:pt x="28" y="41"/>
                      <a:pt x="30" y="41"/>
                      <a:pt x="31" y="40"/>
                    </a:cubicBezTo>
                    <a:cubicBezTo>
                      <a:pt x="33" y="40"/>
                      <a:pt x="34" y="39"/>
                      <a:pt x="35" y="39"/>
                    </a:cubicBezTo>
                    <a:cubicBezTo>
                      <a:pt x="36" y="38"/>
                      <a:pt x="37" y="37"/>
                      <a:pt x="38" y="37"/>
                    </a:cubicBezTo>
                    <a:cubicBezTo>
                      <a:pt x="39" y="36"/>
                      <a:pt x="40" y="35"/>
                      <a:pt x="41" y="35"/>
                    </a:cubicBezTo>
                    <a:cubicBezTo>
                      <a:pt x="42" y="35"/>
                      <a:pt x="42" y="35"/>
                      <a:pt x="42" y="35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41" y="47"/>
                      <a:pt x="39" y="47"/>
                      <a:pt x="38" y="48"/>
                    </a:cubicBezTo>
                    <a:cubicBezTo>
                      <a:pt x="37" y="48"/>
                      <a:pt x="36" y="49"/>
                      <a:pt x="35" y="49"/>
                    </a:cubicBezTo>
                    <a:cubicBezTo>
                      <a:pt x="33" y="50"/>
                      <a:pt x="32" y="50"/>
                      <a:pt x="30" y="50"/>
                    </a:cubicBezTo>
                    <a:cubicBezTo>
                      <a:pt x="29" y="50"/>
                      <a:pt x="27" y="51"/>
                      <a:pt x="25" y="51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4" name="Freeform 335"/>
              <p:cNvSpPr>
                <a:spLocks/>
              </p:cNvSpPr>
              <p:nvPr userDrawn="1"/>
            </p:nvSpPr>
            <p:spPr bwMode="auto">
              <a:xfrm>
                <a:off x="1071" y="3415"/>
                <a:ext cx="102" cy="115"/>
              </a:xfrm>
              <a:custGeom>
                <a:avLst/>
                <a:gdLst>
                  <a:gd name="T0" fmla="*/ 102 w 102"/>
                  <a:gd name="T1" fmla="*/ 21 h 115"/>
                  <a:gd name="T2" fmla="*/ 64 w 102"/>
                  <a:gd name="T3" fmla="*/ 21 h 115"/>
                  <a:gd name="T4" fmla="*/ 64 w 102"/>
                  <a:gd name="T5" fmla="*/ 115 h 115"/>
                  <a:gd name="T6" fmla="*/ 36 w 102"/>
                  <a:gd name="T7" fmla="*/ 115 h 115"/>
                  <a:gd name="T8" fmla="*/ 36 w 102"/>
                  <a:gd name="T9" fmla="*/ 21 h 115"/>
                  <a:gd name="T10" fmla="*/ 0 w 102"/>
                  <a:gd name="T11" fmla="*/ 21 h 115"/>
                  <a:gd name="T12" fmla="*/ 0 w 102"/>
                  <a:gd name="T13" fmla="*/ 0 h 115"/>
                  <a:gd name="T14" fmla="*/ 102 w 102"/>
                  <a:gd name="T15" fmla="*/ 0 h 115"/>
                  <a:gd name="T16" fmla="*/ 102 w 102"/>
                  <a:gd name="T17" fmla="*/ 21 h 11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2" h="115">
                    <a:moveTo>
                      <a:pt x="102" y="21"/>
                    </a:moveTo>
                    <a:lnTo>
                      <a:pt x="64" y="21"/>
                    </a:lnTo>
                    <a:lnTo>
                      <a:pt x="64" y="115"/>
                    </a:lnTo>
                    <a:lnTo>
                      <a:pt x="36" y="115"/>
                    </a:lnTo>
                    <a:lnTo>
                      <a:pt x="36" y="21"/>
                    </a:lnTo>
                    <a:lnTo>
                      <a:pt x="0" y="21"/>
                    </a:lnTo>
                    <a:lnTo>
                      <a:pt x="0" y="0"/>
                    </a:lnTo>
                    <a:lnTo>
                      <a:pt x="102" y="0"/>
                    </a:lnTo>
                    <a:lnTo>
                      <a:pt x="102" y="21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5" name="Freeform 336"/>
              <p:cNvSpPr>
                <a:spLocks noEditPoints="1"/>
              </p:cNvSpPr>
              <p:nvPr userDrawn="1"/>
            </p:nvSpPr>
            <p:spPr bwMode="auto">
              <a:xfrm>
                <a:off x="1196" y="3415"/>
                <a:ext cx="111" cy="115"/>
              </a:xfrm>
              <a:custGeom>
                <a:avLst/>
                <a:gdLst>
                  <a:gd name="T0" fmla="*/ 8155 w 47"/>
                  <a:gd name="T1" fmla="*/ 8196 h 49"/>
                  <a:gd name="T2" fmla="*/ 5349 w 47"/>
                  <a:gd name="T3" fmla="*/ 8196 h 49"/>
                  <a:gd name="T4" fmla="*/ 3174 w 47"/>
                  <a:gd name="T5" fmla="*/ 5182 h 49"/>
                  <a:gd name="T6" fmla="*/ 2052 w 47"/>
                  <a:gd name="T7" fmla="*/ 5182 h 49"/>
                  <a:gd name="T8" fmla="*/ 2052 w 47"/>
                  <a:gd name="T9" fmla="*/ 8196 h 49"/>
                  <a:gd name="T10" fmla="*/ 0 w 47"/>
                  <a:gd name="T11" fmla="*/ 8196 h 49"/>
                  <a:gd name="T12" fmla="*/ 0 w 47"/>
                  <a:gd name="T13" fmla="*/ 0 h 49"/>
                  <a:gd name="T14" fmla="*/ 3675 w 47"/>
                  <a:gd name="T15" fmla="*/ 0 h 49"/>
                  <a:gd name="T16" fmla="*/ 4846 w 47"/>
                  <a:gd name="T17" fmla="*/ 0 h 49"/>
                  <a:gd name="T18" fmla="*/ 5874 w 47"/>
                  <a:gd name="T19" fmla="*/ 491 h 49"/>
                  <a:gd name="T20" fmla="*/ 6743 w 47"/>
                  <a:gd name="T21" fmla="*/ 1152 h 49"/>
                  <a:gd name="T22" fmla="*/ 6906 w 47"/>
                  <a:gd name="T23" fmla="*/ 2208 h 49"/>
                  <a:gd name="T24" fmla="*/ 6627 w 47"/>
                  <a:gd name="T25" fmla="*/ 3696 h 49"/>
                  <a:gd name="T26" fmla="*/ 5349 w 47"/>
                  <a:gd name="T27" fmla="*/ 4703 h 49"/>
                  <a:gd name="T28" fmla="*/ 8155 w 47"/>
                  <a:gd name="T29" fmla="*/ 8196 h 49"/>
                  <a:gd name="T30" fmla="*/ 4702 w 47"/>
                  <a:gd name="T31" fmla="*/ 2483 h 49"/>
                  <a:gd name="T32" fmla="*/ 4478 w 47"/>
                  <a:gd name="T33" fmla="*/ 2004 h 49"/>
                  <a:gd name="T34" fmla="*/ 4199 w 47"/>
                  <a:gd name="T35" fmla="*/ 1641 h 49"/>
                  <a:gd name="T36" fmla="*/ 3675 w 47"/>
                  <a:gd name="T37" fmla="*/ 1488 h 49"/>
                  <a:gd name="T38" fmla="*/ 2924 w 47"/>
                  <a:gd name="T39" fmla="*/ 1488 h 49"/>
                  <a:gd name="T40" fmla="*/ 2052 w 47"/>
                  <a:gd name="T41" fmla="*/ 1488 h 49"/>
                  <a:gd name="T42" fmla="*/ 2052 w 47"/>
                  <a:gd name="T43" fmla="*/ 3696 h 49"/>
                  <a:gd name="T44" fmla="*/ 2806 w 47"/>
                  <a:gd name="T45" fmla="*/ 3696 h 49"/>
                  <a:gd name="T46" fmla="*/ 3675 w 47"/>
                  <a:gd name="T47" fmla="*/ 3696 h 49"/>
                  <a:gd name="T48" fmla="*/ 4322 w 47"/>
                  <a:gd name="T49" fmla="*/ 3337 h 49"/>
                  <a:gd name="T50" fmla="*/ 4702 w 47"/>
                  <a:gd name="T51" fmla="*/ 2997 h 49"/>
                  <a:gd name="T52" fmla="*/ 4702 w 47"/>
                  <a:gd name="T53" fmla="*/ 2483 h 49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47" h="49">
                    <a:moveTo>
                      <a:pt x="47" y="49"/>
                    </a:moveTo>
                    <a:cubicBezTo>
                      <a:pt x="31" y="49"/>
                      <a:pt x="31" y="49"/>
                      <a:pt x="31" y="49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4" y="0"/>
                      <a:pt x="26" y="0"/>
                      <a:pt x="28" y="0"/>
                    </a:cubicBezTo>
                    <a:cubicBezTo>
                      <a:pt x="30" y="1"/>
                      <a:pt x="32" y="1"/>
                      <a:pt x="34" y="3"/>
                    </a:cubicBezTo>
                    <a:cubicBezTo>
                      <a:pt x="36" y="4"/>
                      <a:pt x="37" y="5"/>
                      <a:pt x="39" y="7"/>
                    </a:cubicBezTo>
                    <a:cubicBezTo>
                      <a:pt x="40" y="9"/>
                      <a:pt x="40" y="11"/>
                      <a:pt x="40" y="13"/>
                    </a:cubicBezTo>
                    <a:cubicBezTo>
                      <a:pt x="40" y="17"/>
                      <a:pt x="39" y="20"/>
                      <a:pt x="38" y="22"/>
                    </a:cubicBezTo>
                    <a:cubicBezTo>
                      <a:pt x="36" y="24"/>
                      <a:pt x="34" y="26"/>
                      <a:pt x="31" y="28"/>
                    </a:cubicBezTo>
                    <a:lnTo>
                      <a:pt x="47" y="49"/>
                    </a:lnTo>
                    <a:close/>
                    <a:moveTo>
                      <a:pt x="27" y="15"/>
                    </a:moveTo>
                    <a:cubicBezTo>
                      <a:pt x="27" y="14"/>
                      <a:pt x="27" y="13"/>
                      <a:pt x="26" y="12"/>
                    </a:cubicBezTo>
                    <a:cubicBezTo>
                      <a:pt x="26" y="11"/>
                      <a:pt x="25" y="10"/>
                      <a:pt x="24" y="10"/>
                    </a:cubicBezTo>
                    <a:cubicBezTo>
                      <a:pt x="23" y="9"/>
                      <a:pt x="22" y="9"/>
                      <a:pt x="21" y="9"/>
                    </a:cubicBezTo>
                    <a:cubicBezTo>
                      <a:pt x="20" y="9"/>
                      <a:pt x="18" y="9"/>
                      <a:pt x="17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2"/>
                      <a:pt x="20" y="22"/>
                      <a:pt x="21" y="22"/>
                    </a:cubicBezTo>
                    <a:cubicBezTo>
                      <a:pt x="23" y="22"/>
                      <a:pt x="24" y="21"/>
                      <a:pt x="25" y="20"/>
                    </a:cubicBezTo>
                    <a:cubicBezTo>
                      <a:pt x="26" y="20"/>
                      <a:pt x="26" y="19"/>
                      <a:pt x="27" y="18"/>
                    </a:cubicBezTo>
                    <a:cubicBezTo>
                      <a:pt x="27" y="17"/>
                      <a:pt x="27" y="16"/>
                      <a:pt x="27" y="15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6" name="Freeform 337"/>
              <p:cNvSpPr>
                <a:spLocks noEditPoints="1"/>
              </p:cNvSpPr>
              <p:nvPr userDrawn="1"/>
            </p:nvSpPr>
            <p:spPr bwMode="auto">
              <a:xfrm>
                <a:off x="1317" y="3412"/>
                <a:ext cx="118" cy="121"/>
              </a:xfrm>
              <a:custGeom>
                <a:avLst/>
                <a:gdLst>
                  <a:gd name="T0" fmla="*/ 8621 w 50"/>
                  <a:gd name="T1" fmla="*/ 4437 h 51"/>
                  <a:gd name="T2" fmla="*/ 7597 w 50"/>
                  <a:gd name="T3" fmla="*/ 7825 h 51"/>
                  <a:gd name="T4" fmla="*/ 4312 w 50"/>
                  <a:gd name="T5" fmla="*/ 9096 h 51"/>
                  <a:gd name="T6" fmla="*/ 1237 w 50"/>
                  <a:gd name="T7" fmla="*/ 7825 h 51"/>
                  <a:gd name="T8" fmla="*/ 0 w 50"/>
                  <a:gd name="T9" fmla="*/ 4437 h 51"/>
                  <a:gd name="T10" fmla="*/ 1237 w 50"/>
                  <a:gd name="T11" fmla="*/ 1267 h 51"/>
                  <a:gd name="T12" fmla="*/ 4312 w 50"/>
                  <a:gd name="T13" fmla="*/ 0 h 51"/>
                  <a:gd name="T14" fmla="*/ 7597 w 50"/>
                  <a:gd name="T15" fmla="*/ 1267 h 51"/>
                  <a:gd name="T16" fmla="*/ 8621 w 50"/>
                  <a:gd name="T17" fmla="*/ 4437 h 51"/>
                  <a:gd name="T18" fmla="*/ 5865 w 50"/>
                  <a:gd name="T19" fmla="*/ 6783 h 51"/>
                  <a:gd name="T20" fmla="*/ 6233 w 50"/>
                  <a:gd name="T21" fmla="*/ 5701 h 51"/>
                  <a:gd name="T22" fmla="*/ 6360 w 50"/>
                  <a:gd name="T23" fmla="*/ 4437 h 51"/>
                  <a:gd name="T24" fmla="*/ 6233 w 50"/>
                  <a:gd name="T25" fmla="*/ 3231 h 51"/>
                  <a:gd name="T26" fmla="*/ 5865 w 50"/>
                  <a:gd name="T27" fmla="*/ 2354 h 51"/>
                  <a:gd name="T28" fmla="*/ 5209 w 50"/>
                  <a:gd name="T29" fmla="*/ 1801 h 51"/>
                  <a:gd name="T30" fmla="*/ 4312 w 50"/>
                  <a:gd name="T31" fmla="*/ 1587 h 51"/>
                  <a:gd name="T32" fmla="*/ 3653 w 50"/>
                  <a:gd name="T33" fmla="*/ 1801 h 51"/>
                  <a:gd name="T34" fmla="*/ 2919 w 50"/>
                  <a:gd name="T35" fmla="*/ 2354 h 51"/>
                  <a:gd name="T36" fmla="*/ 2417 w 50"/>
                  <a:gd name="T37" fmla="*/ 3231 h 51"/>
                  <a:gd name="T38" fmla="*/ 2261 w 50"/>
                  <a:gd name="T39" fmla="*/ 4437 h 51"/>
                  <a:gd name="T40" fmla="*/ 2417 w 50"/>
                  <a:gd name="T41" fmla="*/ 5865 h 51"/>
                  <a:gd name="T42" fmla="*/ 2919 w 50"/>
                  <a:gd name="T43" fmla="*/ 6783 h 51"/>
                  <a:gd name="T44" fmla="*/ 3653 w 50"/>
                  <a:gd name="T45" fmla="*/ 7288 h 51"/>
                  <a:gd name="T46" fmla="*/ 4312 w 50"/>
                  <a:gd name="T47" fmla="*/ 7288 h 51"/>
                  <a:gd name="T48" fmla="*/ 5209 w 50"/>
                  <a:gd name="T49" fmla="*/ 7132 h 51"/>
                  <a:gd name="T50" fmla="*/ 5865 w 50"/>
                  <a:gd name="T51" fmla="*/ 6783 h 5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50" h="51">
                    <a:moveTo>
                      <a:pt x="50" y="25"/>
                    </a:moveTo>
                    <a:cubicBezTo>
                      <a:pt x="50" y="33"/>
                      <a:pt x="48" y="39"/>
                      <a:pt x="44" y="44"/>
                    </a:cubicBezTo>
                    <a:cubicBezTo>
                      <a:pt x="39" y="48"/>
                      <a:pt x="33" y="51"/>
                      <a:pt x="25" y="51"/>
                    </a:cubicBezTo>
                    <a:cubicBezTo>
                      <a:pt x="18" y="51"/>
                      <a:pt x="11" y="48"/>
                      <a:pt x="7" y="44"/>
                    </a:cubicBezTo>
                    <a:cubicBezTo>
                      <a:pt x="2" y="39"/>
                      <a:pt x="0" y="33"/>
                      <a:pt x="0" y="25"/>
                    </a:cubicBezTo>
                    <a:cubicBezTo>
                      <a:pt x="0" y="17"/>
                      <a:pt x="2" y="11"/>
                      <a:pt x="7" y="7"/>
                    </a:cubicBezTo>
                    <a:cubicBezTo>
                      <a:pt x="11" y="2"/>
                      <a:pt x="18" y="0"/>
                      <a:pt x="25" y="0"/>
                    </a:cubicBezTo>
                    <a:cubicBezTo>
                      <a:pt x="33" y="0"/>
                      <a:pt x="39" y="2"/>
                      <a:pt x="44" y="7"/>
                    </a:cubicBezTo>
                    <a:cubicBezTo>
                      <a:pt x="48" y="11"/>
                      <a:pt x="50" y="17"/>
                      <a:pt x="50" y="25"/>
                    </a:cubicBezTo>
                    <a:close/>
                    <a:moveTo>
                      <a:pt x="34" y="38"/>
                    </a:moveTo>
                    <a:cubicBezTo>
                      <a:pt x="35" y="36"/>
                      <a:pt x="36" y="34"/>
                      <a:pt x="36" y="32"/>
                    </a:cubicBezTo>
                    <a:cubicBezTo>
                      <a:pt x="37" y="30"/>
                      <a:pt x="37" y="28"/>
                      <a:pt x="37" y="25"/>
                    </a:cubicBezTo>
                    <a:cubicBezTo>
                      <a:pt x="37" y="22"/>
                      <a:pt x="37" y="20"/>
                      <a:pt x="36" y="18"/>
                    </a:cubicBezTo>
                    <a:cubicBezTo>
                      <a:pt x="36" y="16"/>
                      <a:pt x="35" y="14"/>
                      <a:pt x="34" y="13"/>
                    </a:cubicBezTo>
                    <a:cubicBezTo>
                      <a:pt x="33" y="12"/>
                      <a:pt x="31" y="11"/>
                      <a:pt x="30" y="10"/>
                    </a:cubicBezTo>
                    <a:cubicBezTo>
                      <a:pt x="28" y="9"/>
                      <a:pt x="27" y="9"/>
                      <a:pt x="25" y="9"/>
                    </a:cubicBezTo>
                    <a:cubicBezTo>
                      <a:pt x="24" y="9"/>
                      <a:pt x="22" y="9"/>
                      <a:pt x="21" y="10"/>
                    </a:cubicBezTo>
                    <a:cubicBezTo>
                      <a:pt x="19" y="11"/>
                      <a:pt x="18" y="11"/>
                      <a:pt x="17" y="13"/>
                    </a:cubicBezTo>
                    <a:cubicBezTo>
                      <a:pt x="16" y="14"/>
                      <a:pt x="15" y="16"/>
                      <a:pt x="14" y="18"/>
                    </a:cubicBezTo>
                    <a:cubicBezTo>
                      <a:pt x="14" y="20"/>
                      <a:pt x="13" y="22"/>
                      <a:pt x="13" y="25"/>
                    </a:cubicBezTo>
                    <a:cubicBezTo>
                      <a:pt x="13" y="28"/>
                      <a:pt x="14" y="31"/>
                      <a:pt x="14" y="33"/>
                    </a:cubicBezTo>
                    <a:cubicBezTo>
                      <a:pt x="15" y="35"/>
                      <a:pt x="16" y="36"/>
                      <a:pt x="17" y="38"/>
                    </a:cubicBezTo>
                    <a:cubicBezTo>
                      <a:pt x="18" y="39"/>
                      <a:pt x="19" y="40"/>
                      <a:pt x="21" y="41"/>
                    </a:cubicBezTo>
                    <a:cubicBezTo>
                      <a:pt x="22" y="41"/>
                      <a:pt x="24" y="41"/>
                      <a:pt x="25" y="41"/>
                    </a:cubicBezTo>
                    <a:cubicBezTo>
                      <a:pt x="27" y="41"/>
                      <a:pt x="28" y="41"/>
                      <a:pt x="30" y="40"/>
                    </a:cubicBezTo>
                    <a:cubicBezTo>
                      <a:pt x="31" y="40"/>
                      <a:pt x="33" y="39"/>
                      <a:pt x="34" y="38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7" name="Freeform 338"/>
              <p:cNvSpPr>
                <a:spLocks/>
              </p:cNvSpPr>
              <p:nvPr userDrawn="1"/>
            </p:nvSpPr>
            <p:spPr bwMode="auto">
              <a:xfrm>
                <a:off x="1466" y="3415"/>
                <a:ext cx="104" cy="115"/>
              </a:xfrm>
              <a:custGeom>
                <a:avLst/>
                <a:gdLst>
                  <a:gd name="T0" fmla="*/ 104 w 104"/>
                  <a:gd name="T1" fmla="*/ 115 h 115"/>
                  <a:gd name="T2" fmla="*/ 75 w 104"/>
                  <a:gd name="T3" fmla="*/ 115 h 115"/>
                  <a:gd name="T4" fmla="*/ 26 w 104"/>
                  <a:gd name="T5" fmla="*/ 35 h 115"/>
                  <a:gd name="T6" fmla="*/ 26 w 104"/>
                  <a:gd name="T7" fmla="*/ 115 h 115"/>
                  <a:gd name="T8" fmla="*/ 0 w 104"/>
                  <a:gd name="T9" fmla="*/ 115 h 115"/>
                  <a:gd name="T10" fmla="*/ 0 w 104"/>
                  <a:gd name="T11" fmla="*/ 0 h 115"/>
                  <a:gd name="T12" fmla="*/ 35 w 104"/>
                  <a:gd name="T13" fmla="*/ 0 h 115"/>
                  <a:gd name="T14" fmla="*/ 78 w 104"/>
                  <a:gd name="T15" fmla="*/ 66 h 115"/>
                  <a:gd name="T16" fmla="*/ 78 w 104"/>
                  <a:gd name="T17" fmla="*/ 0 h 115"/>
                  <a:gd name="T18" fmla="*/ 104 w 104"/>
                  <a:gd name="T19" fmla="*/ 0 h 115"/>
                  <a:gd name="T20" fmla="*/ 104 w 104"/>
                  <a:gd name="T21" fmla="*/ 115 h 11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4" h="115">
                    <a:moveTo>
                      <a:pt x="104" y="115"/>
                    </a:moveTo>
                    <a:lnTo>
                      <a:pt x="75" y="115"/>
                    </a:lnTo>
                    <a:lnTo>
                      <a:pt x="26" y="35"/>
                    </a:lnTo>
                    <a:lnTo>
                      <a:pt x="26" y="115"/>
                    </a:lnTo>
                    <a:lnTo>
                      <a:pt x="0" y="115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78" y="66"/>
                    </a:lnTo>
                    <a:lnTo>
                      <a:pt x="78" y="0"/>
                    </a:lnTo>
                    <a:lnTo>
                      <a:pt x="104" y="0"/>
                    </a:lnTo>
                    <a:lnTo>
                      <a:pt x="104" y="115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8" name="Freeform 339"/>
              <p:cNvSpPr>
                <a:spLocks/>
              </p:cNvSpPr>
              <p:nvPr userDrawn="1"/>
            </p:nvSpPr>
            <p:spPr bwMode="auto">
              <a:xfrm>
                <a:off x="1600" y="3415"/>
                <a:ext cx="66" cy="115"/>
              </a:xfrm>
              <a:custGeom>
                <a:avLst/>
                <a:gdLst>
                  <a:gd name="T0" fmla="*/ 66 w 66"/>
                  <a:gd name="T1" fmla="*/ 115 h 115"/>
                  <a:gd name="T2" fmla="*/ 0 w 66"/>
                  <a:gd name="T3" fmla="*/ 115 h 115"/>
                  <a:gd name="T4" fmla="*/ 0 w 66"/>
                  <a:gd name="T5" fmla="*/ 94 h 115"/>
                  <a:gd name="T6" fmla="*/ 19 w 66"/>
                  <a:gd name="T7" fmla="*/ 94 h 115"/>
                  <a:gd name="T8" fmla="*/ 19 w 66"/>
                  <a:gd name="T9" fmla="*/ 21 h 115"/>
                  <a:gd name="T10" fmla="*/ 0 w 66"/>
                  <a:gd name="T11" fmla="*/ 21 h 115"/>
                  <a:gd name="T12" fmla="*/ 0 w 66"/>
                  <a:gd name="T13" fmla="*/ 0 h 115"/>
                  <a:gd name="T14" fmla="*/ 66 w 66"/>
                  <a:gd name="T15" fmla="*/ 0 h 115"/>
                  <a:gd name="T16" fmla="*/ 66 w 66"/>
                  <a:gd name="T17" fmla="*/ 21 h 115"/>
                  <a:gd name="T18" fmla="*/ 47 w 66"/>
                  <a:gd name="T19" fmla="*/ 21 h 115"/>
                  <a:gd name="T20" fmla="*/ 47 w 66"/>
                  <a:gd name="T21" fmla="*/ 94 h 115"/>
                  <a:gd name="T22" fmla="*/ 66 w 66"/>
                  <a:gd name="T23" fmla="*/ 94 h 115"/>
                  <a:gd name="T24" fmla="*/ 66 w 66"/>
                  <a:gd name="T25" fmla="*/ 115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66" h="115">
                    <a:moveTo>
                      <a:pt x="66" y="115"/>
                    </a:moveTo>
                    <a:lnTo>
                      <a:pt x="0" y="115"/>
                    </a:lnTo>
                    <a:lnTo>
                      <a:pt x="0" y="94"/>
                    </a:lnTo>
                    <a:lnTo>
                      <a:pt x="19" y="94"/>
                    </a:lnTo>
                    <a:lnTo>
                      <a:pt x="19" y="21"/>
                    </a:lnTo>
                    <a:lnTo>
                      <a:pt x="0" y="21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21"/>
                    </a:lnTo>
                    <a:lnTo>
                      <a:pt x="47" y="21"/>
                    </a:lnTo>
                    <a:lnTo>
                      <a:pt x="47" y="94"/>
                    </a:lnTo>
                    <a:lnTo>
                      <a:pt x="66" y="94"/>
                    </a:lnTo>
                    <a:lnTo>
                      <a:pt x="66" y="115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9" name="Freeform 340"/>
              <p:cNvSpPr>
                <a:spLocks/>
              </p:cNvSpPr>
              <p:nvPr userDrawn="1"/>
            </p:nvSpPr>
            <p:spPr bwMode="auto">
              <a:xfrm>
                <a:off x="1688" y="3412"/>
                <a:ext cx="99" cy="121"/>
              </a:xfrm>
              <a:custGeom>
                <a:avLst/>
                <a:gdLst>
                  <a:gd name="T0" fmla="*/ 4295 w 42"/>
                  <a:gd name="T1" fmla="*/ 9096 h 51"/>
                  <a:gd name="T2" fmla="*/ 2567 w 42"/>
                  <a:gd name="T3" fmla="*/ 8707 h 51"/>
                  <a:gd name="T4" fmla="*/ 1233 w 42"/>
                  <a:gd name="T5" fmla="*/ 7825 h 51"/>
                  <a:gd name="T6" fmla="*/ 368 w 42"/>
                  <a:gd name="T7" fmla="*/ 6394 h 51"/>
                  <a:gd name="T8" fmla="*/ 0 w 42"/>
                  <a:gd name="T9" fmla="*/ 4437 h 51"/>
                  <a:gd name="T10" fmla="*/ 368 w 42"/>
                  <a:gd name="T11" fmla="*/ 2695 h 51"/>
                  <a:gd name="T12" fmla="*/ 1233 w 42"/>
                  <a:gd name="T13" fmla="*/ 1267 h 51"/>
                  <a:gd name="T14" fmla="*/ 2567 w 42"/>
                  <a:gd name="T15" fmla="*/ 372 h 51"/>
                  <a:gd name="T16" fmla="*/ 4295 w 42"/>
                  <a:gd name="T17" fmla="*/ 0 h 51"/>
                  <a:gd name="T18" fmla="*/ 5306 w 42"/>
                  <a:gd name="T19" fmla="*/ 0 h 51"/>
                  <a:gd name="T20" fmla="*/ 6051 w 42"/>
                  <a:gd name="T21" fmla="*/ 157 h 51"/>
                  <a:gd name="T22" fmla="*/ 6706 w 42"/>
                  <a:gd name="T23" fmla="*/ 534 h 51"/>
                  <a:gd name="T24" fmla="*/ 7189 w 42"/>
                  <a:gd name="T25" fmla="*/ 669 h 51"/>
                  <a:gd name="T26" fmla="*/ 7189 w 42"/>
                  <a:gd name="T27" fmla="*/ 2859 h 51"/>
                  <a:gd name="T28" fmla="*/ 7074 w 42"/>
                  <a:gd name="T29" fmla="*/ 2859 h 51"/>
                  <a:gd name="T30" fmla="*/ 6706 w 42"/>
                  <a:gd name="T31" fmla="*/ 2472 h 51"/>
                  <a:gd name="T32" fmla="*/ 6051 w 42"/>
                  <a:gd name="T33" fmla="*/ 2095 h 51"/>
                  <a:gd name="T34" fmla="*/ 5462 w 42"/>
                  <a:gd name="T35" fmla="*/ 1801 h 51"/>
                  <a:gd name="T36" fmla="*/ 4662 w 42"/>
                  <a:gd name="T37" fmla="*/ 1587 h 51"/>
                  <a:gd name="T38" fmla="*/ 3800 w 42"/>
                  <a:gd name="T39" fmla="*/ 1801 h 51"/>
                  <a:gd name="T40" fmla="*/ 3050 w 42"/>
                  <a:gd name="T41" fmla="*/ 2354 h 51"/>
                  <a:gd name="T42" fmla="*/ 2567 w 42"/>
                  <a:gd name="T43" fmla="*/ 3231 h 51"/>
                  <a:gd name="T44" fmla="*/ 2251 w 42"/>
                  <a:gd name="T45" fmla="*/ 4437 h 51"/>
                  <a:gd name="T46" fmla="*/ 2567 w 42"/>
                  <a:gd name="T47" fmla="*/ 5865 h 51"/>
                  <a:gd name="T48" fmla="*/ 3050 w 42"/>
                  <a:gd name="T49" fmla="*/ 6783 h 51"/>
                  <a:gd name="T50" fmla="*/ 3800 w 42"/>
                  <a:gd name="T51" fmla="*/ 7132 h 51"/>
                  <a:gd name="T52" fmla="*/ 4662 w 42"/>
                  <a:gd name="T53" fmla="*/ 7288 h 51"/>
                  <a:gd name="T54" fmla="*/ 5462 w 42"/>
                  <a:gd name="T55" fmla="*/ 7132 h 51"/>
                  <a:gd name="T56" fmla="*/ 6166 w 42"/>
                  <a:gd name="T57" fmla="*/ 6997 h 51"/>
                  <a:gd name="T58" fmla="*/ 6706 w 42"/>
                  <a:gd name="T59" fmla="*/ 6624 h 51"/>
                  <a:gd name="T60" fmla="*/ 7074 w 42"/>
                  <a:gd name="T61" fmla="*/ 6237 h 51"/>
                  <a:gd name="T62" fmla="*/ 7189 w 42"/>
                  <a:gd name="T63" fmla="*/ 6237 h 51"/>
                  <a:gd name="T64" fmla="*/ 7189 w 42"/>
                  <a:gd name="T65" fmla="*/ 8202 h 51"/>
                  <a:gd name="T66" fmla="*/ 6706 w 42"/>
                  <a:gd name="T67" fmla="*/ 8563 h 51"/>
                  <a:gd name="T68" fmla="*/ 6051 w 42"/>
                  <a:gd name="T69" fmla="*/ 8707 h 51"/>
                  <a:gd name="T70" fmla="*/ 5306 w 42"/>
                  <a:gd name="T71" fmla="*/ 8933 h 51"/>
                  <a:gd name="T72" fmla="*/ 4295 w 42"/>
                  <a:gd name="T73" fmla="*/ 9096 h 51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1">
                    <a:moveTo>
                      <a:pt x="25" y="51"/>
                    </a:moveTo>
                    <a:cubicBezTo>
                      <a:pt x="21" y="51"/>
                      <a:pt x="18" y="50"/>
                      <a:pt x="15" y="49"/>
                    </a:cubicBezTo>
                    <a:cubicBezTo>
                      <a:pt x="12" y="48"/>
                      <a:pt x="9" y="46"/>
                      <a:pt x="7" y="44"/>
                    </a:cubicBezTo>
                    <a:cubicBezTo>
                      <a:pt x="5" y="42"/>
                      <a:pt x="3" y="39"/>
                      <a:pt x="2" y="36"/>
                    </a:cubicBezTo>
                    <a:cubicBezTo>
                      <a:pt x="1" y="33"/>
                      <a:pt x="0" y="29"/>
                      <a:pt x="0" y="25"/>
                    </a:cubicBezTo>
                    <a:cubicBezTo>
                      <a:pt x="0" y="21"/>
                      <a:pt x="1" y="18"/>
                      <a:pt x="2" y="15"/>
                    </a:cubicBezTo>
                    <a:cubicBezTo>
                      <a:pt x="3" y="12"/>
                      <a:pt x="5" y="9"/>
                      <a:pt x="7" y="7"/>
                    </a:cubicBezTo>
                    <a:cubicBezTo>
                      <a:pt x="9" y="5"/>
                      <a:pt x="12" y="3"/>
                      <a:pt x="15" y="2"/>
                    </a:cubicBezTo>
                    <a:cubicBezTo>
                      <a:pt x="18" y="1"/>
                      <a:pt x="21" y="0"/>
                      <a:pt x="25" y="0"/>
                    </a:cubicBezTo>
                    <a:cubicBezTo>
                      <a:pt x="27" y="0"/>
                      <a:pt x="29" y="0"/>
                      <a:pt x="31" y="0"/>
                    </a:cubicBezTo>
                    <a:cubicBezTo>
                      <a:pt x="32" y="1"/>
                      <a:pt x="34" y="1"/>
                      <a:pt x="35" y="1"/>
                    </a:cubicBezTo>
                    <a:cubicBezTo>
                      <a:pt x="37" y="2"/>
                      <a:pt x="38" y="2"/>
                      <a:pt x="39" y="3"/>
                    </a:cubicBezTo>
                    <a:cubicBezTo>
                      <a:pt x="40" y="3"/>
                      <a:pt x="41" y="4"/>
                      <a:pt x="42" y="4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0" y="15"/>
                      <a:pt x="40" y="15"/>
                      <a:pt x="39" y="14"/>
                    </a:cubicBezTo>
                    <a:cubicBezTo>
                      <a:pt x="38" y="13"/>
                      <a:pt x="37" y="13"/>
                      <a:pt x="35" y="12"/>
                    </a:cubicBezTo>
                    <a:cubicBezTo>
                      <a:pt x="34" y="11"/>
                      <a:pt x="33" y="11"/>
                      <a:pt x="32" y="10"/>
                    </a:cubicBezTo>
                    <a:cubicBezTo>
                      <a:pt x="30" y="10"/>
                      <a:pt x="29" y="9"/>
                      <a:pt x="27" y="9"/>
                    </a:cubicBezTo>
                    <a:cubicBezTo>
                      <a:pt x="25" y="9"/>
                      <a:pt x="24" y="10"/>
                      <a:pt x="22" y="10"/>
                    </a:cubicBezTo>
                    <a:cubicBezTo>
                      <a:pt x="20" y="11"/>
                      <a:pt x="19" y="12"/>
                      <a:pt x="18" y="13"/>
                    </a:cubicBezTo>
                    <a:cubicBezTo>
                      <a:pt x="16" y="14"/>
                      <a:pt x="15" y="16"/>
                      <a:pt x="15" y="18"/>
                    </a:cubicBezTo>
                    <a:cubicBezTo>
                      <a:pt x="14" y="20"/>
                      <a:pt x="13" y="22"/>
                      <a:pt x="13" y="25"/>
                    </a:cubicBezTo>
                    <a:cubicBezTo>
                      <a:pt x="13" y="28"/>
                      <a:pt x="14" y="31"/>
                      <a:pt x="15" y="33"/>
                    </a:cubicBezTo>
                    <a:cubicBezTo>
                      <a:pt x="15" y="35"/>
                      <a:pt x="17" y="37"/>
                      <a:pt x="18" y="38"/>
                    </a:cubicBezTo>
                    <a:cubicBezTo>
                      <a:pt x="19" y="39"/>
                      <a:pt x="21" y="40"/>
                      <a:pt x="22" y="40"/>
                    </a:cubicBezTo>
                    <a:cubicBezTo>
                      <a:pt x="24" y="41"/>
                      <a:pt x="26" y="41"/>
                      <a:pt x="27" y="41"/>
                    </a:cubicBezTo>
                    <a:cubicBezTo>
                      <a:pt x="29" y="41"/>
                      <a:pt x="30" y="41"/>
                      <a:pt x="32" y="40"/>
                    </a:cubicBezTo>
                    <a:cubicBezTo>
                      <a:pt x="33" y="40"/>
                      <a:pt x="35" y="39"/>
                      <a:pt x="36" y="39"/>
                    </a:cubicBezTo>
                    <a:cubicBezTo>
                      <a:pt x="37" y="38"/>
                      <a:pt x="38" y="37"/>
                      <a:pt x="39" y="37"/>
                    </a:cubicBezTo>
                    <a:cubicBezTo>
                      <a:pt x="40" y="36"/>
                      <a:pt x="40" y="35"/>
                      <a:pt x="41" y="35"/>
                    </a:cubicBezTo>
                    <a:cubicBezTo>
                      <a:pt x="42" y="35"/>
                      <a:pt x="42" y="35"/>
                      <a:pt x="42" y="35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41" y="47"/>
                      <a:pt x="40" y="47"/>
                      <a:pt x="39" y="48"/>
                    </a:cubicBezTo>
                    <a:cubicBezTo>
                      <a:pt x="38" y="48"/>
                      <a:pt x="37" y="49"/>
                      <a:pt x="35" y="49"/>
                    </a:cubicBezTo>
                    <a:cubicBezTo>
                      <a:pt x="34" y="50"/>
                      <a:pt x="32" y="50"/>
                      <a:pt x="31" y="50"/>
                    </a:cubicBezTo>
                    <a:cubicBezTo>
                      <a:pt x="29" y="50"/>
                      <a:pt x="28" y="51"/>
                      <a:pt x="25" y="51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0" name="Freeform 341"/>
              <p:cNvSpPr>
                <a:spLocks/>
              </p:cNvSpPr>
              <p:nvPr userDrawn="1"/>
            </p:nvSpPr>
            <p:spPr bwMode="auto">
              <a:xfrm>
                <a:off x="1813" y="3412"/>
                <a:ext cx="99" cy="118"/>
              </a:xfrm>
              <a:custGeom>
                <a:avLst/>
                <a:gdLst>
                  <a:gd name="T0" fmla="*/ 7189 w 42"/>
                  <a:gd name="T1" fmla="*/ 5865 h 50"/>
                  <a:gd name="T2" fmla="*/ 6166 w 42"/>
                  <a:gd name="T3" fmla="*/ 7982 h 50"/>
                  <a:gd name="T4" fmla="*/ 3272 w 42"/>
                  <a:gd name="T5" fmla="*/ 8621 h 50"/>
                  <a:gd name="T6" fmla="*/ 1544 w 42"/>
                  <a:gd name="T7" fmla="*/ 8505 h 50"/>
                  <a:gd name="T8" fmla="*/ 0 w 42"/>
                  <a:gd name="T9" fmla="*/ 8121 h 50"/>
                  <a:gd name="T10" fmla="*/ 0 w 42"/>
                  <a:gd name="T11" fmla="*/ 6086 h 50"/>
                  <a:gd name="T12" fmla="*/ 368 w 42"/>
                  <a:gd name="T13" fmla="*/ 6086 h 50"/>
                  <a:gd name="T14" fmla="*/ 1756 w 42"/>
                  <a:gd name="T15" fmla="*/ 6889 h 50"/>
                  <a:gd name="T16" fmla="*/ 3434 w 42"/>
                  <a:gd name="T17" fmla="*/ 7097 h 50"/>
                  <a:gd name="T18" fmla="*/ 3918 w 42"/>
                  <a:gd name="T19" fmla="*/ 7097 h 50"/>
                  <a:gd name="T20" fmla="*/ 4439 w 42"/>
                  <a:gd name="T21" fmla="*/ 7097 h 50"/>
                  <a:gd name="T22" fmla="*/ 4818 w 42"/>
                  <a:gd name="T23" fmla="*/ 6728 h 50"/>
                  <a:gd name="T24" fmla="*/ 4941 w 42"/>
                  <a:gd name="T25" fmla="*/ 6360 h 50"/>
                  <a:gd name="T26" fmla="*/ 4818 w 42"/>
                  <a:gd name="T27" fmla="*/ 5865 h 50"/>
                  <a:gd name="T28" fmla="*/ 4139 w 42"/>
                  <a:gd name="T29" fmla="*/ 5548 h 50"/>
                  <a:gd name="T30" fmla="*/ 3050 w 42"/>
                  <a:gd name="T31" fmla="*/ 5336 h 50"/>
                  <a:gd name="T32" fmla="*/ 2044 w 42"/>
                  <a:gd name="T33" fmla="*/ 4968 h 50"/>
                  <a:gd name="T34" fmla="*/ 523 w 42"/>
                  <a:gd name="T35" fmla="*/ 4194 h 50"/>
                  <a:gd name="T36" fmla="*/ 156 w 42"/>
                  <a:gd name="T37" fmla="*/ 2579 h 50"/>
                  <a:gd name="T38" fmla="*/ 1233 w 42"/>
                  <a:gd name="T39" fmla="*/ 656 h 50"/>
                  <a:gd name="T40" fmla="*/ 3800 w 42"/>
                  <a:gd name="T41" fmla="*/ 0 h 50"/>
                  <a:gd name="T42" fmla="*/ 5462 w 42"/>
                  <a:gd name="T43" fmla="*/ 156 h 50"/>
                  <a:gd name="T44" fmla="*/ 6850 w 42"/>
                  <a:gd name="T45" fmla="*/ 524 h 50"/>
                  <a:gd name="T46" fmla="*/ 6850 w 42"/>
                  <a:gd name="T47" fmla="*/ 2579 h 50"/>
                  <a:gd name="T48" fmla="*/ 6706 w 42"/>
                  <a:gd name="T49" fmla="*/ 2579 h 50"/>
                  <a:gd name="T50" fmla="*/ 5306 w 42"/>
                  <a:gd name="T51" fmla="*/ 1893 h 50"/>
                  <a:gd name="T52" fmla="*/ 3918 w 42"/>
                  <a:gd name="T53" fmla="*/ 1548 h 50"/>
                  <a:gd name="T54" fmla="*/ 3434 w 42"/>
                  <a:gd name="T55" fmla="*/ 1548 h 50"/>
                  <a:gd name="T56" fmla="*/ 2906 w 42"/>
                  <a:gd name="T57" fmla="*/ 1777 h 50"/>
                  <a:gd name="T58" fmla="*/ 2411 w 42"/>
                  <a:gd name="T59" fmla="*/ 2048 h 50"/>
                  <a:gd name="T60" fmla="*/ 2411 w 42"/>
                  <a:gd name="T61" fmla="*/ 2417 h 50"/>
                  <a:gd name="T62" fmla="*/ 2567 w 42"/>
                  <a:gd name="T63" fmla="*/ 2919 h 50"/>
                  <a:gd name="T64" fmla="*/ 3639 w 42"/>
                  <a:gd name="T65" fmla="*/ 3285 h 50"/>
                  <a:gd name="T66" fmla="*/ 4439 w 42"/>
                  <a:gd name="T67" fmla="*/ 3441 h 50"/>
                  <a:gd name="T68" fmla="*/ 5306 w 42"/>
                  <a:gd name="T69" fmla="*/ 3653 h 50"/>
                  <a:gd name="T70" fmla="*/ 6706 w 42"/>
                  <a:gd name="T71" fmla="*/ 4467 h 50"/>
                  <a:gd name="T72" fmla="*/ 7189 w 42"/>
                  <a:gd name="T73" fmla="*/ 5865 h 5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0">
                    <a:moveTo>
                      <a:pt x="42" y="34"/>
                    </a:moveTo>
                    <a:cubicBezTo>
                      <a:pt x="42" y="39"/>
                      <a:pt x="40" y="43"/>
                      <a:pt x="36" y="46"/>
                    </a:cubicBezTo>
                    <a:cubicBezTo>
                      <a:pt x="32" y="49"/>
                      <a:pt x="26" y="50"/>
                      <a:pt x="19" y="50"/>
                    </a:cubicBezTo>
                    <a:cubicBezTo>
                      <a:pt x="15" y="50"/>
                      <a:pt x="12" y="50"/>
                      <a:pt x="9" y="49"/>
                    </a:cubicBezTo>
                    <a:cubicBezTo>
                      <a:pt x="6" y="49"/>
                      <a:pt x="3" y="48"/>
                      <a:pt x="0" y="4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4" y="37"/>
                      <a:pt x="7" y="39"/>
                      <a:pt x="10" y="40"/>
                    </a:cubicBezTo>
                    <a:cubicBezTo>
                      <a:pt x="14" y="41"/>
                      <a:pt x="17" y="41"/>
                      <a:pt x="20" y="41"/>
                    </a:cubicBezTo>
                    <a:cubicBezTo>
                      <a:pt x="20" y="41"/>
                      <a:pt x="21" y="41"/>
                      <a:pt x="23" y="41"/>
                    </a:cubicBezTo>
                    <a:cubicBezTo>
                      <a:pt x="24" y="41"/>
                      <a:pt x="25" y="41"/>
                      <a:pt x="26" y="41"/>
                    </a:cubicBezTo>
                    <a:cubicBezTo>
                      <a:pt x="27" y="40"/>
                      <a:pt x="27" y="40"/>
                      <a:pt x="28" y="39"/>
                    </a:cubicBezTo>
                    <a:cubicBezTo>
                      <a:pt x="29" y="39"/>
                      <a:pt x="29" y="38"/>
                      <a:pt x="29" y="37"/>
                    </a:cubicBezTo>
                    <a:cubicBezTo>
                      <a:pt x="29" y="35"/>
                      <a:pt x="29" y="35"/>
                      <a:pt x="28" y="34"/>
                    </a:cubicBezTo>
                    <a:cubicBezTo>
                      <a:pt x="27" y="33"/>
                      <a:pt x="25" y="32"/>
                      <a:pt x="24" y="32"/>
                    </a:cubicBezTo>
                    <a:cubicBezTo>
                      <a:pt x="22" y="32"/>
                      <a:pt x="20" y="31"/>
                      <a:pt x="18" y="31"/>
                    </a:cubicBezTo>
                    <a:cubicBezTo>
                      <a:pt x="16" y="30"/>
                      <a:pt x="14" y="30"/>
                      <a:pt x="12" y="29"/>
                    </a:cubicBezTo>
                    <a:cubicBezTo>
                      <a:pt x="8" y="28"/>
                      <a:pt x="5" y="26"/>
                      <a:pt x="3" y="24"/>
                    </a:cubicBezTo>
                    <a:cubicBezTo>
                      <a:pt x="2" y="22"/>
                      <a:pt x="1" y="19"/>
                      <a:pt x="1" y="15"/>
                    </a:cubicBezTo>
                    <a:cubicBezTo>
                      <a:pt x="1" y="11"/>
                      <a:pt x="3" y="7"/>
                      <a:pt x="7" y="4"/>
                    </a:cubicBezTo>
                    <a:cubicBezTo>
                      <a:pt x="11" y="2"/>
                      <a:pt x="16" y="0"/>
                      <a:pt x="22" y="0"/>
                    </a:cubicBezTo>
                    <a:cubicBezTo>
                      <a:pt x="26" y="0"/>
                      <a:pt x="29" y="0"/>
                      <a:pt x="32" y="1"/>
                    </a:cubicBezTo>
                    <a:cubicBezTo>
                      <a:pt x="35" y="2"/>
                      <a:pt x="38" y="2"/>
                      <a:pt x="40" y="3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7" y="13"/>
                      <a:pt x="34" y="12"/>
                      <a:pt x="31" y="11"/>
                    </a:cubicBezTo>
                    <a:cubicBezTo>
                      <a:pt x="29" y="10"/>
                      <a:pt x="26" y="9"/>
                      <a:pt x="23" y="9"/>
                    </a:cubicBezTo>
                    <a:cubicBezTo>
                      <a:pt x="22" y="9"/>
                      <a:pt x="21" y="9"/>
                      <a:pt x="20" y="9"/>
                    </a:cubicBezTo>
                    <a:cubicBezTo>
                      <a:pt x="19" y="9"/>
                      <a:pt x="18" y="10"/>
                      <a:pt x="17" y="10"/>
                    </a:cubicBezTo>
                    <a:cubicBezTo>
                      <a:pt x="16" y="10"/>
                      <a:pt x="15" y="11"/>
                      <a:pt x="14" y="12"/>
                    </a:cubicBezTo>
                    <a:cubicBezTo>
                      <a:pt x="14" y="12"/>
                      <a:pt x="14" y="13"/>
                      <a:pt x="14" y="14"/>
                    </a:cubicBezTo>
                    <a:cubicBezTo>
                      <a:pt x="14" y="15"/>
                      <a:pt x="14" y="16"/>
                      <a:pt x="15" y="17"/>
                    </a:cubicBezTo>
                    <a:cubicBezTo>
                      <a:pt x="16" y="17"/>
                      <a:pt x="18" y="18"/>
                      <a:pt x="21" y="19"/>
                    </a:cubicBezTo>
                    <a:cubicBezTo>
                      <a:pt x="22" y="19"/>
                      <a:pt x="24" y="19"/>
                      <a:pt x="26" y="20"/>
                    </a:cubicBezTo>
                    <a:cubicBezTo>
                      <a:pt x="27" y="20"/>
                      <a:pt x="29" y="21"/>
                      <a:pt x="31" y="21"/>
                    </a:cubicBezTo>
                    <a:cubicBezTo>
                      <a:pt x="35" y="22"/>
                      <a:pt x="38" y="24"/>
                      <a:pt x="39" y="26"/>
                    </a:cubicBezTo>
                    <a:cubicBezTo>
                      <a:pt x="41" y="28"/>
                      <a:pt x="42" y="31"/>
                      <a:pt x="42" y="34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1" name="Freeform 342"/>
              <p:cNvSpPr>
                <a:spLocks/>
              </p:cNvSpPr>
              <p:nvPr userDrawn="1"/>
            </p:nvSpPr>
            <p:spPr bwMode="auto">
              <a:xfrm>
                <a:off x="1421" y="3575"/>
                <a:ext cx="97" cy="118"/>
              </a:xfrm>
              <a:custGeom>
                <a:avLst/>
                <a:gdLst>
                  <a:gd name="T0" fmla="*/ 7176 w 41"/>
                  <a:gd name="T1" fmla="*/ 5865 h 50"/>
                  <a:gd name="T2" fmla="*/ 6146 w 41"/>
                  <a:gd name="T3" fmla="*/ 7753 h 50"/>
                  <a:gd name="T4" fmla="*/ 3324 w 41"/>
                  <a:gd name="T5" fmla="*/ 8621 h 50"/>
                  <a:gd name="T6" fmla="*/ 1405 w 41"/>
                  <a:gd name="T7" fmla="*/ 8505 h 50"/>
                  <a:gd name="T8" fmla="*/ 0 w 41"/>
                  <a:gd name="T9" fmla="*/ 7982 h 50"/>
                  <a:gd name="T10" fmla="*/ 0 w 41"/>
                  <a:gd name="T11" fmla="*/ 5865 h 50"/>
                  <a:gd name="T12" fmla="*/ 156 w 41"/>
                  <a:gd name="T13" fmla="*/ 5865 h 50"/>
                  <a:gd name="T14" fmla="*/ 1786 w 41"/>
                  <a:gd name="T15" fmla="*/ 6728 h 50"/>
                  <a:gd name="T16" fmla="*/ 3324 w 41"/>
                  <a:gd name="T17" fmla="*/ 7097 h 50"/>
                  <a:gd name="T18" fmla="*/ 3852 w 41"/>
                  <a:gd name="T19" fmla="*/ 7097 h 50"/>
                  <a:gd name="T20" fmla="*/ 4382 w 41"/>
                  <a:gd name="T21" fmla="*/ 6889 h 50"/>
                  <a:gd name="T22" fmla="*/ 4729 w 41"/>
                  <a:gd name="T23" fmla="*/ 6728 h 50"/>
                  <a:gd name="T24" fmla="*/ 4885 w 41"/>
                  <a:gd name="T25" fmla="*/ 6233 h 50"/>
                  <a:gd name="T26" fmla="*/ 4729 w 41"/>
                  <a:gd name="T27" fmla="*/ 5704 h 50"/>
                  <a:gd name="T28" fmla="*/ 4012 w 41"/>
                  <a:gd name="T29" fmla="*/ 5336 h 50"/>
                  <a:gd name="T30" fmla="*/ 2979 w 41"/>
                  <a:gd name="T31" fmla="*/ 5209 h 50"/>
                  <a:gd name="T32" fmla="*/ 1947 w 41"/>
                  <a:gd name="T33" fmla="*/ 4968 h 50"/>
                  <a:gd name="T34" fmla="*/ 532 w 41"/>
                  <a:gd name="T35" fmla="*/ 3944 h 50"/>
                  <a:gd name="T36" fmla="*/ 0 w 41"/>
                  <a:gd name="T37" fmla="*/ 2579 h 50"/>
                  <a:gd name="T38" fmla="*/ 1036 w 41"/>
                  <a:gd name="T39" fmla="*/ 656 h 50"/>
                  <a:gd name="T40" fmla="*/ 3852 w 41"/>
                  <a:gd name="T41" fmla="*/ 0 h 50"/>
                  <a:gd name="T42" fmla="*/ 5418 w 41"/>
                  <a:gd name="T43" fmla="*/ 0 h 50"/>
                  <a:gd name="T44" fmla="*/ 6835 w 41"/>
                  <a:gd name="T45" fmla="*/ 524 h 50"/>
                  <a:gd name="T46" fmla="*/ 6835 w 41"/>
                  <a:gd name="T47" fmla="*/ 2417 h 50"/>
                  <a:gd name="T48" fmla="*/ 6672 w 41"/>
                  <a:gd name="T49" fmla="*/ 2417 h 50"/>
                  <a:gd name="T50" fmla="*/ 5418 w 41"/>
                  <a:gd name="T51" fmla="*/ 1777 h 50"/>
                  <a:gd name="T52" fmla="*/ 3852 w 41"/>
                  <a:gd name="T53" fmla="*/ 1392 h 50"/>
                  <a:gd name="T54" fmla="*/ 3324 w 41"/>
                  <a:gd name="T55" fmla="*/ 1548 h 50"/>
                  <a:gd name="T56" fmla="*/ 2820 w 41"/>
                  <a:gd name="T57" fmla="*/ 1548 h 50"/>
                  <a:gd name="T58" fmla="*/ 2451 w 41"/>
                  <a:gd name="T59" fmla="*/ 1893 h 50"/>
                  <a:gd name="T60" fmla="*/ 2290 w 41"/>
                  <a:gd name="T61" fmla="*/ 2261 h 50"/>
                  <a:gd name="T62" fmla="*/ 2451 w 41"/>
                  <a:gd name="T63" fmla="*/ 2785 h 50"/>
                  <a:gd name="T64" fmla="*/ 3483 w 41"/>
                  <a:gd name="T65" fmla="*/ 3075 h 50"/>
                  <a:gd name="T66" fmla="*/ 4382 w 41"/>
                  <a:gd name="T67" fmla="*/ 3285 h 50"/>
                  <a:gd name="T68" fmla="*/ 5257 w 41"/>
                  <a:gd name="T69" fmla="*/ 3653 h 50"/>
                  <a:gd name="T70" fmla="*/ 6835 w 41"/>
                  <a:gd name="T71" fmla="*/ 4467 h 50"/>
                  <a:gd name="T72" fmla="*/ 7176 w 41"/>
                  <a:gd name="T73" fmla="*/ 5865 h 5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1" h="50">
                    <a:moveTo>
                      <a:pt x="41" y="34"/>
                    </a:moveTo>
                    <a:cubicBezTo>
                      <a:pt x="41" y="39"/>
                      <a:pt x="39" y="42"/>
                      <a:pt x="35" y="45"/>
                    </a:cubicBezTo>
                    <a:cubicBezTo>
                      <a:pt x="31" y="48"/>
                      <a:pt x="26" y="50"/>
                      <a:pt x="19" y="50"/>
                    </a:cubicBezTo>
                    <a:cubicBezTo>
                      <a:pt x="15" y="50"/>
                      <a:pt x="11" y="50"/>
                      <a:pt x="8" y="49"/>
                    </a:cubicBezTo>
                    <a:cubicBezTo>
                      <a:pt x="5" y="48"/>
                      <a:pt x="2" y="47"/>
                      <a:pt x="0" y="4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4" y="37"/>
                      <a:pt x="7" y="38"/>
                      <a:pt x="10" y="39"/>
                    </a:cubicBezTo>
                    <a:cubicBezTo>
                      <a:pt x="13" y="40"/>
                      <a:pt x="16" y="41"/>
                      <a:pt x="19" y="41"/>
                    </a:cubicBezTo>
                    <a:cubicBezTo>
                      <a:pt x="20" y="41"/>
                      <a:pt x="21" y="41"/>
                      <a:pt x="22" y="41"/>
                    </a:cubicBezTo>
                    <a:cubicBezTo>
                      <a:pt x="23" y="41"/>
                      <a:pt x="24" y="40"/>
                      <a:pt x="25" y="40"/>
                    </a:cubicBezTo>
                    <a:cubicBezTo>
                      <a:pt x="26" y="40"/>
                      <a:pt x="27" y="39"/>
                      <a:pt x="27" y="39"/>
                    </a:cubicBezTo>
                    <a:cubicBezTo>
                      <a:pt x="28" y="38"/>
                      <a:pt x="28" y="37"/>
                      <a:pt x="28" y="36"/>
                    </a:cubicBezTo>
                    <a:cubicBezTo>
                      <a:pt x="28" y="35"/>
                      <a:pt x="28" y="34"/>
                      <a:pt x="27" y="33"/>
                    </a:cubicBezTo>
                    <a:cubicBezTo>
                      <a:pt x="26" y="32"/>
                      <a:pt x="25" y="32"/>
                      <a:pt x="23" y="31"/>
                    </a:cubicBezTo>
                    <a:cubicBezTo>
                      <a:pt x="21" y="31"/>
                      <a:pt x="19" y="31"/>
                      <a:pt x="17" y="30"/>
                    </a:cubicBezTo>
                    <a:cubicBezTo>
                      <a:pt x="15" y="30"/>
                      <a:pt x="13" y="29"/>
                      <a:pt x="11" y="29"/>
                    </a:cubicBezTo>
                    <a:cubicBezTo>
                      <a:pt x="7" y="27"/>
                      <a:pt x="4" y="26"/>
                      <a:pt x="3" y="23"/>
                    </a:cubicBezTo>
                    <a:cubicBezTo>
                      <a:pt x="1" y="21"/>
                      <a:pt x="0" y="18"/>
                      <a:pt x="0" y="15"/>
                    </a:cubicBezTo>
                    <a:cubicBezTo>
                      <a:pt x="0" y="10"/>
                      <a:pt x="2" y="7"/>
                      <a:pt x="6" y="4"/>
                    </a:cubicBezTo>
                    <a:cubicBezTo>
                      <a:pt x="10" y="1"/>
                      <a:pt x="15" y="0"/>
                      <a:pt x="22" y="0"/>
                    </a:cubicBezTo>
                    <a:cubicBezTo>
                      <a:pt x="25" y="0"/>
                      <a:pt x="28" y="0"/>
                      <a:pt x="31" y="0"/>
                    </a:cubicBezTo>
                    <a:cubicBezTo>
                      <a:pt x="34" y="1"/>
                      <a:pt x="37" y="2"/>
                      <a:pt x="39" y="3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8" y="14"/>
                      <a:pt x="38" y="14"/>
                      <a:pt x="38" y="14"/>
                    </a:cubicBezTo>
                    <a:cubicBezTo>
                      <a:pt x="36" y="12"/>
                      <a:pt x="34" y="11"/>
                      <a:pt x="31" y="10"/>
                    </a:cubicBezTo>
                    <a:cubicBezTo>
                      <a:pt x="28" y="9"/>
                      <a:pt x="25" y="8"/>
                      <a:pt x="22" y="8"/>
                    </a:cubicBezTo>
                    <a:cubicBezTo>
                      <a:pt x="21" y="8"/>
                      <a:pt x="20" y="9"/>
                      <a:pt x="19" y="9"/>
                    </a:cubicBezTo>
                    <a:cubicBezTo>
                      <a:pt x="18" y="9"/>
                      <a:pt x="17" y="9"/>
                      <a:pt x="16" y="9"/>
                    </a:cubicBezTo>
                    <a:cubicBezTo>
                      <a:pt x="15" y="10"/>
                      <a:pt x="14" y="10"/>
                      <a:pt x="14" y="11"/>
                    </a:cubicBezTo>
                    <a:cubicBezTo>
                      <a:pt x="13" y="12"/>
                      <a:pt x="13" y="12"/>
                      <a:pt x="13" y="13"/>
                    </a:cubicBezTo>
                    <a:cubicBezTo>
                      <a:pt x="13" y="15"/>
                      <a:pt x="13" y="15"/>
                      <a:pt x="14" y="16"/>
                    </a:cubicBezTo>
                    <a:cubicBezTo>
                      <a:pt x="15" y="17"/>
                      <a:pt x="17" y="17"/>
                      <a:pt x="20" y="18"/>
                    </a:cubicBezTo>
                    <a:cubicBezTo>
                      <a:pt x="22" y="18"/>
                      <a:pt x="23" y="19"/>
                      <a:pt x="25" y="19"/>
                    </a:cubicBezTo>
                    <a:cubicBezTo>
                      <a:pt x="27" y="19"/>
                      <a:pt x="28" y="20"/>
                      <a:pt x="30" y="21"/>
                    </a:cubicBezTo>
                    <a:cubicBezTo>
                      <a:pt x="34" y="22"/>
                      <a:pt x="37" y="23"/>
                      <a:pt x="39" y="26"/>
                    </a:cubicBezTo>
                    <a:cubicBezTo>
                      <a:pt x="40" y="28"/>
                      <a:pt x="41" y="30"/>
                      <a:pt x="41" y="34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2" name="Freeform 343"/>
              <p:cNvSpPr>
                <a:spLocks/>
              </p:cNvSpPr>
              <p:nvPr userDrawn="1"/>
            </p:nvSpPr>
            <p:spPr bwMode="auto">
              <a:xfrm>
                <a:off x="1546" y="3575"/>
                <a:ext cx="83" cy="116"/>
              </a:xfrm>
              <a:custGeom>
                <a:avLst/>
                <a:gdLst>
                  <a:gd name="T0" fmla="*/ 83 w 83"/>
                  <a:gd name="T1" fmla="*/ 116 h 116"/>
                  <a:gd name="T2" fmla="*/ 0 w 83"/>
                  <a:gd name="T3" fmla="*/ 116 h 116"/>
                  <a:gd name="T4" fmla="*/ 0 w 83"/>
                  <a:gd name="T5" fmla="*/ 0 h 116"/>
                  <a:gd name="T6" fmla="*/ 83 w 83"/>
                  <a:gd name="T7" fmla="*/ 0 h 116"/>
                  <a:gd name="T8" fmla="*/ 83 w 83"/>
                  <a:gd name="T9" fmla="*/ 24 h 116"/>
                  <a:gd name="T10" fmla="*/ 31 w 83"/>
                  <a:gd name="T11" fmla="*/ 24 h 116"/>
                  <a:gd name="T12" fmla="*/ 31 w 83"/>
                  <a:gd name="T13" fmla="*/ 43 h 116"/>
                  <a:gd name="T14" fmla="*/ 80 w 83"/>
                  <a:gd name="T15" fmla="*/ 43 h 116"/>
                  <a:gd name="T16" fmla="*/ 80 w 83"/>
                  <a:gd name="T17" fmla="*/ 66 h 116"/>
                  <a:gd name="T18" fmla="*/ 31 w 83"/>
                  <a:gd name="T19" fmla="*/ 66 h 116"/>
                  <a:gd name="T20" fmla="*/ 31 w 83"/>
                  <a:gd name="T21" fmla="*/ 95 h 116"/>
                  <a:gd name="T22" fmla="*/ 83 w 83"/>
                  <a:gd name="T23" fmla="*/ 95 h 116"/>
                  <a:gd name="T24" fmla="*/ 83 w 83"/>
                  <a:gd name="T25" fmla="*/ 116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3" h="116">
                    <a:moveTo>
                      <a:pt x="83" y="116"/>
                    </a:moveTo>
                    <a:lnTo>
                      <a:pt x="0" y="116"/>
                    </a:lnTo>
                    <a:lnTo>
                      <a:pt x="0" y="0"/>
                    </a:lnTo>
                    <a:lnTo>
                      <a:pt x="83" y="0"/>
                    </a:lnTo>
                    <a:lnTo>
                      <a:pt x="83" y="24"/>
                    </a:lnTo>
                    <a:lnTo>
                      <a:pt x="31" y="24"/>
                    </a:lnTo>
                    <a:lnTo>
                      <a:pt x="31" y="43"/>
                    </a:lnTo>
                    <a:lnTo>
                      <a:pt x="80" y="43"/>
                    </a:lnTo>
                    <a:lnTo>
                      <a:pt x="80" y="66"/>
                    </a:lnTo>
                    <a:lnTo>
                      <a:pt x="31" y="66"/>
                    </a:lnTo>
                    <a:lnTo>
                      <a:pt x="31" y="95"/>
                    </a:lnTo>
                    <a:lnTo>
                      <a:pt x="83" y="95"/>
                    </a:lnTo>
                    <a:lnTo>
                      <a:pt x="83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3" name="Freeform 344"/>
              <p:cNvSpPr>
                <a:spLocks noEditPoints="1"/>
              </p:cNvSpPr>
              <p:nvPr userDrawn="1"/>
            </p:nvSpPr>
            <p:spPr bwMode="auto">
              <a:xfrm>
                <a:off x="1652" y="3575"/>
                <a:ext cx="118" cy="116"/>
              </a:xfrm>
              <a:custGeom>
                <a:avLst/>
                <a:gdLst>
                  <a:gd name="T0" fmla="*/ 118 w 118"/>
                  <a:gd name="T1" fmla="*/ 116 h 116"/>
                  <a:gd name="T2" fmla="*/ 88 w 118"/>
                  <a:gd name="T3" fmla="*/ 116 h 116"/>
                  <a:gd name="T4" fmla="*/ 81 w 118"/>
                  <a:gd name="T5" fmla="*/ 92 h 116"/>
                  <a:gd name="T6" fmla="*/ 38 w 118"/>
                  <a:gd name="T7" fmla="*/ 92 h 116"/>
                  <a:gd name="T8" fmla="*/ 29 w 118"/>
                  <a:gd name="T9" fmla="*/ 116 h 116"/>
                  <a:gd name="T10" fmla="*/ 0 w 118"/>
                  <a:gd name="T11" fmla="*/ 116 h 116"/>
                  <a:gd name="T12" fmla="*/ 43 w 118"/>
                  <a:gd name="T13" fmla="*/ 0 h 116"/>
                  <a:gd name="T14" fmla="*/ 76 w 118"/>
                  <a:gd name="T15" fmla="*/ 0 h 116"/>
                  <a:gd name="T16" fmla="*/ 118 w 118"/>
                  <a:gd name="T17" fmla="*/ 116 h 116"/>
                  <a:gd name="T18" fmla="*/ 73 w 118"/>
                  <a:gd name="T19" fmla="*/ 71 h 116"/>
                  <a:gd name="T20" fmla="*/ 59 w 118"/>
                  <a:gd name="T21" fmla="*/ 31 h 116"/>
                  <a:gd name="T22" fmla="*/ 45 w 118"/>
                  <a:gd name="T23" fmla="*/ 71 h 116"/>
                  <a:gd name="T24" fmla="*/ 73 w 118"/>
                  <a:gd name="T25" fmla="*/ 71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18" h="116">
                    <a:moveTo>
                      <a:pt x="118" y="116"/>
                    </a:moveTo>
                    <a:lnTo>
                      <a:pt x="88" y="116"/>
                    </a:lnTo>
                    <a:lnTo>
                      <a:pt x="81" y="92"/>
                    </a:lnTo>
                    <a:lnTo>
                      <a:pt x="38" y="92"/>
                    </a:lnTo>
                    <a:lnTo>
                      <a:pt x="29" y="116"/>
                    </a:lnTo>
                    <a:lnTo>
                      <a:pt x="0" y="116"/>
                    </a:lnTo>
                    <a:lnTo>
                      <a:pt x="43" y="0"/>
                    </a:lnTo>
                    <a:lnTo>
                      <a:pt x="76" y="0"/>
                    </a:lnTo>
                    <a:lnTo>
                      <a:pt x="118" y="116"/>
                    </a:lnTo>
                    <a:close/>
                    <a:moveTo>
                      <a:pt x="73" y="71"/>
                    </a:moveTo>
                    <a:lnTo>
                      <a:pt x="59" y="31"/>
                    </a:lnTo>
                    <a:lnTo>
                      <a:pt x="45" y="71"/>
                    </a:lnTo>
                    <a:lnTo>
                      <a:pt x="73" y="71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4" name="Freeform 345"/>
              <p:cNvSpPr>
                <a:spLocks/>
              </p:cNvSpPr>
              <p:nvPr userDrawn="1"/>
            </p:nvSpPr>
            <p:spPr bwMode="auto">
              <a:xfrm>
                <a:off x="1794" y="3575"/>
                <a:ext cx="120" cy="116"/>
              </a:xfrm>
              <a:custGeom>
                <a:avLst/>
                <a:gdLst>
                  <a:gd name="T0" fmla="*/ 120 w 120"/>
                  <a:gd name="T1" fmla="*/ 116 h 116"/>
                  <a:gd name="T2" fmla="*/ 92 w 120"/>
                  <a:gd name="T3" fmla="*/ 116 h 116"/>
                  <a:gd name="T4" fmla="*/ 92 w 120"/>
                  <a:gd name="T5" fmla="*/ 38 h 116"/>
                  <a:gd name="T6" fmla="*/ 71 w 120"/>
                  <a:gd name="T7" fmla="*/ 90 h 116"/>
                  <a:gd name="T8" fmla="*/ 50 w 120"/>
                  <a:gd name="T9" fmla="*/ 90 h 116"/>
                  <a:gd name="T10" fmla="*/ 28 w 120"/>
                  <a:gd name="T11" fmla="*/ 38 h 116"/>
                  <a:gd name="T12" fmla="*/ 28 w 120"/>
                  <a:gd name="T13" fmla="*/ 116 h 116"/>
                  <a:gd name="T14" fmla="*/ 0 w 120"/>
                  <a:gd name="T15" fmla="*/ 116 h 116"/>
                  <a:gd name="T16" fmla="*/ 0 w 120"/>
                  <a:gd name="T17" fmla="*/ 0 h 116"/>
                  <a:gd name="T18" fmla="*/ 35 w 120"/>
                  <a:gd name="T19" fmla="*/ 0 h 116"/>
                  <a:gd name="T20" fmla="*/ 61 w 120"/>
                  <a:gd name="T21" fmla="*/ 59 h 116"/>
                  <a:gd name="T22" fmla="*/ 87 w 120"/>
                  <a:gd name="T23" fmla="*/ 0 h 116"/>
                  <a:gd name="T24" fmla="*/ 120 w 120"/>
                  <a:gd name="T25" fmla="*/ 0 h 116"/>
                  <a:gd name="T26" fmla="*/ 120 w 120"/>
                  <a:gd name="T27" fmla="*/ 116 h 11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20" h="116">
                    <a:moveTo>
                      <a:pt x="120" y="116"/>
                    </a:moveTo>
                    <a:lnTo>
                      <a:pt x="92" y="116"/>
                    </a:lnTo>
                    <a:lnTo>
                      <a:pt x="92" y="38"/>
                    </a:lnTo>
                    <a:lnTo>
                      <a:pt x="71" y="90"/>
                    </a:lnTo>
                    <a:lnTo>
                      <a:pt x="50" y="90"/>
                    </a:lnTo>
                    <a:lnTo>
                      <a:pt x="28" y="38"/>
                    </a:lnTo>
                    <a:lnTo>
                      <a:pt x="28" y="116"/>
                    </a:lnTo>
                    <a:lnTo>
                      <a:pt x="0" y="11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61" y="59"/>
                    </a:lnTo>
                    <a:lnTo>
                      <a:pt x="87" y="0"/>
                    </a:lnTo>
                    <a:lnTo>
                      <a:pt x="120" y="0"/>
                    </a:lnTo>
                    <a:lnTo>
                      <a:pt x="120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5" name="Freeform 346"/>
              <p:cNvSpPr>
                <a:spLocks/>
              </p:cNvSpPr>
              <p:nvPr userDrawn="1"/>
            </p:nvSpPr>
            <p:spPr bwMode="auto">
              <a:xfrm>
                <a:off x="1950" y="3575"/>
                <a:ext cx="83" cy="116"/>
              </a:xfrm>
              <a:custGeom>
                <a:avLst/>
                <a:gdLst>
                  <a:gd name="T0" fmla="*/ 83 w 83"/>
                  <a:gd name="T1" fmla="*/ 116 h 116"/>
                  <a:gd name="T2" fmla="*/ 0 w 83"/>
                  <a:gd name="T3" fmla="*/ 116 h 116"/>
                  <a:gd name="T4" fmla="*/ 0 w 83"/>
                  <a:gd name="T5" fmla="*/ 0 h 116"/>
                  <a:gd name="T6" fmla="*/ 31 w 83"/>
                  <a:gd name="T7" fmla="*/ 0 h 116"/>
                  <a:gd name="T8" fmla="*/ 31 w 83"/>
                  <a:gd name="T9" fmla="*/ 95 h 116"/>
                  <a:gd name="T10" fmla="*/ 83 w 83"/>
                  <a:gd name="T11" fmla="*/ 95 h 116"/>
                  <a:gd name="T12" fmla="*/ 83 w 83"/>
                  <a:gd name="T13" fmla="*/ 116 h 1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83" h="116">
                    <a:moveTo>
                      <a:pt x="83" y="116"/>
                    </a:moveTo>
                    <a:lnTo>
                      <a:pt x="0" y="116"/>
                    </a:lnTo>
                    <a:lnTo>
                      <a:pt x="0" y="0"/>
                    </a:lnTo>
                    <a:lnTo>
                      <a:pt x="31" y="0"/>
                    </a:lnTo>
                    <a:lnTo>
                      <a:pt x="31" y="95"/>
                    </a:lnTo>
                    <a:lnTo>
                      <a:pt x="83" y="95"/>
                    </a:lnTo>
                    <a:lnTo>
                      <a:pt x="83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6" name="Freeform 347"/>
              <p:cNvSpPr>
                <a:spLocks/>
              </p:cNvSpPr>
              <p:nvPr userDrawn="1"/>
            </p:nvSpPr>
            <p:spPr bwMode="auto">
              <a:xfrm>
                <a:off x="2058" y="3575"/>
                <a:ext cx="83" cy="116"/>
              </a:xfrm>
              <a:custGeom>
                <a:avLst/>
                <a:gdLst>
                  <a:gd name="T0" fmla="*/ 83 w 83"/>
                  <a:gd name="T1" fmla="*/ 116 h 116"/>
                  <a:gd name="T2" fmla="*/ 0 w 83"/>
                  <a:gd name="T3" fmla="*/ 116 h 116"/>
                  <a:gd name="T4" fmla="*/ 0 w 83"/>
                  <a:gd name="T5" fmla="*/ 0 h 116"/>
                  <a:gd name="T6" fmla="*/ 83 w 83"/>
                  <a:gd name="T7" fmla="*/ 0 h 116"/>
                  <a:gd name="T8" fmla="*/ 83 w 83"/>
                  <a:gd name="T9" fmla="*/ 24 h 116"/>
                  <a:gd name="T10" fmla="*/ 29 w 83"/>
                  <a:gd name="T11" fmla="*/ 24 h 116"/>
                  <a:gd name="T12" fmla="*/ 29 w 83"/>
                  <a:gd name="T13" fmla="*/ 43 h 116"/>
                  <a:gd name="T14" fmla="*/ 78 w 83"/>
                  <a:gd name="T15" fmla="*/ 43 h 116"/>
                  <a:gd name="T16" fmla="*/ 78 w 83"/>
                  <a:gd name="T17" fmla="*/ 66 h 116"/>
                  <a:gd name="T18" fmla="*/ 29 w 83"/>
                  <a:gd name="T19" fmla="*/ 66 h 116"/>
                  <a:gd name="T20" fmla="*/ 29 w 83"/>
                  <a:gd name="T21" fmla="*/ 95 h 116"/>
                  <a:gd name="T22" fmla="*/ 83 w 83"/>
                  <a:gd name="T23" fmla="*/ 95 h 116"/>
                  <a:gd name="T24" fmla="*/ 83 w 83"/>
                  <a:gd name="T25" fmla="*/ 116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3" h="116">
                    <a:moveTo>
                      <a:pt x="83" y="116"/>
                    </a:moveTo>
                    <a:lnTo>
                      <a:pt x="0" y="116"/>
                    </a:lnTo>
                    <a:lnTo>
                      <a:pt x="0" y="0"/>
                    </a:lnTo>
                    <a:lnTo>
                      <a:pt x="83" y="0"/>
                    </a:lnTo>
                    <a:lnTo>
                      <a:pt x="83" y="24"/>
                    </a:lnTo>
                    <a:lnTo>
                      <a:pt x="29" y="24"/>
                    </a:lnTo>
                    <a:lnTo>
                      <a:pt x="29" y="43"/>
                    </a:lnTo>
                    <a:lnTo>
                      <a:pt x="78" y="43"/>
                    </a:lnTo>
                    <a:lnTo>
                      <a:pt x="78" y="66"/>
                    </a:lnTo>
                    <a:lnTo>
                      <a:pt x="29" y="66"/>
                    </a:lnTo>
                    <a:lnTo>
                      <a:pt x="29" y="95"/>
                    </a:lnTo>
                    <a:lnTo>
                      <a:pt x="83" y="95"/>
                    </a:lnTo>
                    <a:lnTo>
                      <a:pt x="83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7" name="Freeform 348"/>
              <p:cNvSpPr>
                <a:spLocks/>
              </p:cNvSpPr>
              <p:nvPr userDrawn="1"/>
            </p:nvSpPr>
            <p:spPr bwMode="auto">
              <a:xfrm>
                <a:off x="2167" y="3575"/>
                <a:ext cx="99" cy="118"/>
              </a:xfrm>
              <a:custGeom>
                <a:avLst/>
                <a:gdLst>
                  <a:gd name="T0" fmla="*/ 7189 w 42"/>
                  <a:gd name="T1" fmla="*/ 5865 h 50"/>
                  <a:gd name="T2" fmla="*/ 6166 w 42"/>
                  <a:gd name="T3" fmla="*/ 7753 h 50"/>
                  <a:gd name="T4" fmla="*/ 3272 w 42"/>
                  <a:gd name="T5" fmla="*/ 8621 h 50"/>
                  <a:gd name="T6" fmla="*/ 1544 w 42"/>
                  <a:gd name="T7" fmla="*/ 8505 h 50"/>
                  <a:gd name="T8" fmla="*/ 0 w 42"/>
                  <a:gd name="T9" fmla="*/ 7982 h 50"/>
                  <a:gd name="T10" fmla="*/ 0 w 42"/>
                  <a:gd name="T11" fmla="*/ 5865 h 50"/>
                  <a:gd name="T12" fmla="*/ 368 w 42"/>
                  <a:gd name="T13" fmla="*/ 5865 h 50"/>
                  <a:gd name="T14" fmla="*/ 1756 w 42"/>
                  <a:gd name="T15" fmla="*/ 6728 h 50"/>
                  <a:gd name="T16" fmla="*/ 3434 w 42"/>
                  <a:gd name="T17" fmla="*/ 7097 h 50"/>
                  <a:gd name="T18" fmla="*/ 3918 w 42"/>
                  <a:gd name="T19" fmla="*/ 7097 h 50"/>
                  <a:gd name="T20" fmla="*/ 4439 w 42"/>
                  <a:gd name="T21" fmla="*/ 6889 h 50"/>
                  <a:gd name="T22" fmla="*/ 4818 w 42"/>
                  <a:gd name="T23" fmla="*/ 6728 h 50"/>
                  <a:gd name="T24" fmla="*/ 4941 w 42"/>
                  <a:gd name="T25" fmla="*/ 6233 h 50"/>
                  <a:gd name="T26" fmla="*/ 4818 w 42"/>
                  <a:gd name="T27" fmla="*/ 5704 h 50"/>
                  <a:gd name="T28" fmla="*/ 4139 w 42"/>
                  <a:gd name="T29" fmla="*/ 5336 h 50"/>
                  <a:gd name="T30" fmla="*/ 3050 w 42"/>
                  <a:gd name="T31" fmla="*/ 5209 h 50"/>
                  <a:gd name="T32" fmla="*/ 2044 w 42"/>
                  <a:gd name="T33" fmla="*/ 4968 h 50"/>
                  <a:gd name="T34" fmla="*/ 523 w 42"/>
                  <a:gd name="T35" fmla="*/ 3944 h 50"/>
                  <a:gd name="T36" fmla="*/ 156 w 42"/>
                  <a:gd name="T37" fmla="*/ 2579 h 50"/>
                  <a:gd name="T38" fmla="*/ 1233 w 42"/>
                  <a:gd name="T39" fmla="*/ 656 h 50"/>
                  <a:gd name="T40" fmla="*/ 3800 w 42"/>
                  <a:gd name="T41" fmla="*/ 0 h 50"/>
                  <a:gd name="T42" fmla="*/ 5462 w 42"/>
                  <a:gd name="T43" fmla="*/ 0 h 50"/>
                  <a:gd name="T44" fmla="*/ 6850 w 42"/>
                  <a:gd name="T45" fmla="*/ 524 h 50"/>
                  <a:gd name="T46" fmla="*/ 6850 w 42"/>
                  <a:gd name="T47" fmla="*/ 2417 h 50"/>
                  <a:gd name="T48" fmla="*/ 6706 w 42"/>
                  <a:gd name="T49" fmla="*/ 2417 h 50"/>
                  <a:gd name="T50" fmla="*/ 5306 w 42"/>
                  <a:gd name="T51" fmla="*/ 1777 h 50"/>
                  <a:gd name="T52" fmla="*/ 3918 w 42"/>
                  <a:gd name="T53" fmla="*/ 1392 h 50"/>
                  <a:gd name="T54" fmla="*/ 3434 w 42"/>
                  <a:gd name="T55" fmla="*/ 1548 h 50"/>
                  <a:gd name="T56" fmla="*/ 2906 w 42"/>
                  <a:gd name="T57" fmla="*/ 1548 h 50"/>
                  <a:gd name="T58" fmla="*/ 2411 w 42"/>
                  <a:gd name="T59" fmla="*/ 1893 h 50"/>
                  <a:gd name="T60" fmla="*/ 2251 w 42"/>
                  <a:gd name="T61" fmla="*/ 2261 h 50"/>
                  <a:gd name="T62" fmla="*/ 2567 w 42"/>
                  <a:gd name="T63" fmla="*/ 2785 h 50"/>
                  <a:gd name="T64" fmla="*/ 3434 w 42"/>
                  <a:gd name="T65" fmla="*/ 3075 h 50"/>
                  <a:gd name="T66" fmla="*/ 4439 w 42"/>
                  <a:gd name="T67" fmla="*/ 3285 h 50"/>
                  <a:gd name="T68" fmla="*/ 5306 w 42"/>
                  <a:gd name="T69" fmla="*/ 3653 h 50"/>
                  <a:gd name="T70" fmla="*/ 6706 w 42"/>
                  <a:gd name="T71" fmla="*/ 4467 h 50"/>
                  <a:gd name="T72" fmla="*/ 7189 w 42"/>
                  <a:gd name="T73" fmla="*/ 5865 h 5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0">
                    <a:moveTo>
                      <a:pt x="42" y="34"/>
                    </a:moveTo>
                    <a:cubicBezTo>
                      <a:pt x="42" y="39"/>
                      <a:pt x="40" y="42"/>
                      <a:pt x="36" y="45"/>
                    </a:cubicBezTo>
                    <a:cubicBezTo>
                      <a:pt x="32" y="48"/>
                      <a:pt x="26" y="50"/>
                      <a:pt x="19" y="50"/>
                    </a:cubicBezTo>
                    <a:cubicBezTo>
                      <a:pt x="15" y="50"/>
                      <a:pt x="12" y="50"/>
                      <a:pt x="9" y="49"/>
                    </a:cubicBezTo>
                    <a:cubicBezTo>
                      <a:pt x="6" y="48"/>
                      <a:pt x="3" y="47"/>
                      <a:pt x="0" y="4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4" y="37"/>
                      <a:pt x="7" y="38"/>
                      <a:pt x="10" y="39"/>
                    </a:cubicBezTo>
                    <a:cubicBezTo>
                      <a:pt x="14" y="40"/>
                      <a:pt x="17" y="41"/>
                      <a:pt x="20" y="41"/>
                    </a:cubicBezTo>
                    <a:cubicBezTo>
                      <a:pt x="20" y="41"/>
                      <a:pt x="21" y="41"/>
                      <a:pt x="23" y="41"/>
                    </a:cubicBezTo>
                    <a:cubicBezTo>
                      <a:pt x="24" y="41"/>
                      <a:pt x="25" y="40"/>
                      <a:pt x="26" y="40"/>
                    </a:cubicBezTo>
                    <a:cubicBezTo>
                      <a:pt x="27" y="40"/>
                      <a:pt x="27" y="39"/>
                      <a:pt x="28" y="39"/>
                    </a:cubicBezTo>
                    <a:cubicBezTo>
                      <a:pt x="29" y="38"/>
                      <a:pt x="29" y="37"/>
                      <a:pt x="29" y="36"/>
                    </a:cubicBezTo>
                    <a:cubicBezTo>
                      <a:pt x="29" y="35"/>
                      <a:pt x="28" y="34"/>
                      <a:pt x="28" y="33"/>
                    </a:cubicBezTo>
                    <a:cubicBezTo>
                      <a:pt x="27" y="32"/>
                      <a:pt x="25" y="32"/>
                      <a:pt x="24" y="31"/>
                    </a:cubicBezTo>
                    <a:cubicBezTo>
                      <a:pt x="22" y="31"/>
                      <a:pt x="20" y="31"/>
                      <a:pt x="18" y="30"/>
                    </a:cubicBezTo>
                    <a:cubicBezTo>
                      <a:pt x="16" y="30"/>
                      <a:pt x="14" y="29"/>
                      <a:pt x="12" y="29"/>
                    </a:cubicBezTo>
                    <a:cubicBezTo>
                      <a:pt x="8" y="27"/>
                      <a:pt x="5" y="26"/>
                      <a:pt x="3" y="23"/>
                    </a:cubicBezTo>
                    <a:cubicBezTo>
                      <a:pt x="1" y="21"/>
                      <a:pt x="1" y="18"/>
                      <a:pt x="1" y="15"/>
                    </a:cubicBezTo>
                    <a:cubicBezTo>
                      <a:pt x="1" y="10"/>
                      <a:pt x="3" y="7"/>
                      <a:pt x="7" y="4"/>
                    </a:cubicBezTo>
                    <a:cubicBezTo>
                      <a:pt x="11" y="1"/>
                      <a:pt x="16" y="0"/>
                      <a:pt x="22" y="0"/>
                    </a:cubicBezTo>
                    <a:cubicBezTo>
                      <a:pt x="25" y="0"/>
                      <a:pt x="29" y="0"/>
                      <a:pt x="32" y="0"/>
                    </a:cubicBezTo>
                    <a:cubicBezTo>
                      <a:pt x="35" y="1"/>
                      <a:pt x="38" y="2"/>
                      <a:pt x="40" y="3"/>
                    </a:cubicBezTo>
                    <a:cubicBezTo>
                      <a:pt x="40" y="14"/>
                      <a:pt x="40" y="14"/>
                      <a:pt x="40" y="14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7" y="12"/>
                      <a:pt x="34" y="11"/>
                      <a:pt x="31" y="10"/>
                    </a:cubicBezTo>
                    <a:cubicBezTo>
                      <a:pt x="29" y="9"/>
                      <a:pt x="26" y="8"/>
                      <a:pt x="23" y="8"/>
                    </a:cubicBezTo>
                    <a:cubicBezTo>
                      <a:pt x="22" y="8"/>
                      <a:pt x="21" y="9"/>
                      <a:pt x="20" y="9"/>
                    </a:cubicBezTo>
                    <a:cubicBezTo>
                      <a:pt x="19" y="9"/>
                      <a:pt x="18" y="9"/>
                      <a:pt x="17" y="9"/>
                    </a:cubicBezTo>
                    <a:cubicBezTo>
                      <a:pt x="16" y="10"/>
                      <a:pt x="15" y="10"/>
                      <a:pt x="14" y="11"/>
                    </a:cubicBezTo>
                    <a:cubicBezTo>
                      <a:pt x="14" y="12"/>
                      <a:pt x="13" y="12"/>
                      <a:pt x="13" y="13"/>
                    </a:cubicBezTo>
                    <a:cubicBezTo>
                      <a:pt x="13" y="15"/>
                      <a:pt x="14" y="15"/>
                      <a:pt x="15" y="16"/>
                    </a:cubicBezTo>
                    <a:cubicBezTo>
                      <a:pt x="16" y="17"/>
                      <a:pt x="18" y="17"/>
                      <a:pt x="20" y="18"/>
                    </a:cubicBezTo>
                    <a:cubicBezTo>
                      <a:pt x="22" y="18"/>
                      <a:pt x="24" y="19"/>
                      <a:pt x="26" y="19"/>
                    </a:cubicBezTo>
                    <a:cubicBezTo>
                      <a:pt x="27" y="19"/>
                      <a:pt x="29" y="20"/>
                      <a:pt x="31" y="21"/>
                    </a:cubicBezTo>
                    <a:cubicBezTo>
                      <a:pt x="35" y="22"/>
                      <a:pt x="37" y="23"/>
                      <a:pt x="39" y="26"/>
                    </a:cubicBezTo>
                    <a:cubicBezTo>
                      <a:pt x="41" y="28"/>
                      <a:pt x="42" y="30"/>
                      <a:pt x="42" y="34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8" name="Freeform 349"/>
              <p:cNvSpPr>
                <a:spLocks/>
              </p:cNvSpPr>
              <p:nvPr userDrawn="1"/>
            </p:nvSpPr>
            <p:spPr bwMode="auto">
              <a:xfrm>
                <a:off x="2290" y="3575"/>
                <a:ext cx="97" cy="118"/>
              </a:xfrm>
              <a:custGeom>
                <a:avLst/>
                <a:gdLst>
                  <a:gd name="T0" fmla="*/ 7176 w 41"/>
                  <a:gd name="T1" fmla="*/ 5865 h 50"/>
                  <a:gd name="T2" fmla="*/ 6146 w 41"/>
                  <a:gd name="T3" fmla="*/ 7753 h 50"/>
                  <a:gd name="T4" fmla="*/ 3324 w 41"/>
                  <a:gd name="T5" fmla="*/ 8621 h 50"/>
                  <a:gd name="T6" fmla="*/ 1405 w 41"/>
                  <a:gd name="T7" fmla="*/ 8505 h 50"/>
                  <a:gd name="T8" fmla="*/ 0 w 41"/>
                  <a:gd name="T9" fmla="*/ 7982 h 50"/>
                  <a:gd name="T10" fmla="*/ 0 w 41"/>
                  <a:gd name="T11" fmla="*/ 5865 h 50"/>
                  <a:gd name="T12" fmla="*/ 156 w 41"/>
                  <a:gd name="T13" fmla="*/ 5865 h 50"/>
                  <a:gd name="T14" fmla="*/ 1786 w 41"/>
                  <a:gd name="T15" fmla="*/ 6728 h 50"/>
                  <a:gd name="T16" fmla="*/ 3324 w 41"/>
                  <a:gd name="T17" fmla="*/ 7097 h 50"/>
                  <a:gd name="T18" fmla="*/ 3852 w 41"/>
                  <a:gd name="T19" fmla="*/ 7097 h 50"/>
                  <a:gd name="T20" fmla="*/ 4382 w 41"/>
                  <a:gd name="T21" fmla="*/ 6889 h 50"/>
                  <a:gd name="T22" fmla="*/ 4729 w 41"/>
                  <a:gd name="T23" fmla="*/ 6728 h 50"/>
                  <a:gd name="T24" fmla="*/ 4885 w 41"/>
                  <a:gd name="T25" fmla="*/ 6233 h 50"/>
                  <a:gd name="T26" fmla="*/ 4729 w 41"/>
                  <a:gd name="T27" fmla="*/ 5704 h 50"/>
                  <a:gd name="T28" fmla="*/ 4012 w 41"/>
                  <a:gd name="T29" fmla="*/ 5336 h 50"/>
                  <a:gd name="T30" fmla="*/ 2979 w 41"/>
                  <a:gd name="T31" fmla="*/ 5209 h 50"/>
                  <a:gd name="T32" fmla="*/ 2065 w 41"/>
                  <a:gd name="T33" fmla="*/ 4968 h 50"/>
                  <a:gd name="T34" fmla="*/ 532 w 41"/>
                  <a:gd name="T35" fmla="*/ 3944 h 50"/>
                  <a:gd name="T36" fmla="*/ 0 w 41"/>
                  <a:gd name="T37" fmla="*/ 2579 h 50"/>
                  <a:gd name="T38" fmla="*/ 1036 w 41"/>
                  <a:gd name="T39" fmla="*/ 656 h 50"/>
                  <a:gd name="T40" fmla="*/ 3852 w 41"/>
                  <a:gd name="T41" fmla="*/ 0 h 50"/>
                  <a:gd name="T42" fmla="*/ 5418 w 41"/>
                  <a:gd name="T43" fmla="*/ 0 h 50"/>
                  <a:gd name="T44" fmla="*/ 6835 w 41"/>
                  <a:gd name="T45" fmla="*/ 524 h 50"/>
                  <a:gd name="T46" fmla="*/ 6835 w 41"/>
                  <a:gd name="T47" fmla="*/ 2417 h 50"/>
                  <a:gd name="T48" fmla="*/ 6672 w 41"/>
                  <a:gd name="T49" fmla="*/ 2417 h 50"/>
                  <a:gd name="T50" fmla="*/ 5418 w 41"/>
                  <a:gd name="T51" fmla="*/ 1777 h 50"/>
                  <a:gd name="T52" fmla="*/ 3852 w 41"/>
                  <a:gd name="T53" fmla="*/ 1392 h 50"/>
                  <a:gd name="T54" fmla="*/ 3324 w 41"/>
                  <a:gd name="T55" fmla="*/ 1548 h 50"/>
                  <a:gd name="T56" fmla="*/ 2820 w 41"/>
                  <a:gd name="T57" fmla="*/ 1548 h 50"/>
                  <a:gd name="T58" fmla="*/ 2451 w 41"/>
                  <a:gd name="T59" fmla="*/ 1893 h 50"/>
                  <a:gd name="T60" fmla="*/ 2290 w 41"/>
                  <a:gd name="T61" fmla="*/ 2261 h 50"/>
                  <a:gd name="T62" fmla="*/ 2451 w 41"/>
                  <a:gd name="T63" fmla="*/ 2785 h 50"/>
                  <a:gd name="T64" fmla="*/ 3483 w 41"/>
                  <a:gd name="T65" fmla="*/ 3075 h 50"/>
                  <a:gd name="T66" fmla="*/ 4382 w 41"/>
                  <a:gd name="T67" fmla="*/ 3285 h 50"/>
                  <a:gd name="T68" fmla="*/ 5257 w 41"/>
                  <a:gd name="T69" fmla="*/ 3653 h 50"/>
                  <a:gd name="T70" fmla="*/ 6835 w 41"/>
                  <a:gd name="T71" fmla="*/ 4467 h 50"/>
                  <a:gd name="T72" fmla="*/ 7176 w 41"/>
                  <a:gd name="T73" fmla="*/ 5865 h 5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1" h="50">
                    <a:moveTo>
                      <a:pt x="41" y="34"/>
                    </a:moveTo>
                    <a:cubicBezTo>
                      <a:pt x="41" y="39"/>
                      <a:pt x="39" y="42"/>
                      <a:pt x="35" y="45"/>
                    </a:cubicBezTo>
                    <a:cubicBezTo>
                      <a:pt x="31" y="48"/>
                      <a:pt x="26" y="50"/>
                      <a:pt x="19" y="50"/>
                    </a:cubicBezTo>
                    <a:cubicBezTo>
                      <a:pt x="15" y="50"/>
                      <a:pt x="11" y="50"/>
                      <a:pt x="8" y="49"/>
                    </a:cubicBezTo>
                    <a:cubicBezTo>
                      <a:pt x="5" y="48"/>
                      <a:pt x="2" y="47"/>
                      <a:pt x="0" y="4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4" y="37"/>
                      <a:pt x="7" y="38"/>
                      <a:pt x="10" y="39"/>
                    </a:cubicBezTo>
                    <a:cubicBezTo>
                      <a:pt x="13" y="40"/>
                      <a:pt x="16" y="41"/>
                      <a:pt x="19" y="41"/>
                    </a:cubicBezTo>
                    <a:cubicBezTo>
                      <a:pt x="20" y="41"/>
                      <a:pt x="21" y="41"/>
                      <a:pt x="22" y="41"/>
                    </a:cubicBezTo>
                    <a:cubicBezTo>
                      <a:pt x="23" y="41"/>
                      <a:pt x="24" y="40"/>
                      <a:pt x="25" y="40"/>
                    </a:cubicBezTo>
                    <a:cubicBezTo>
                      <a:pt x="26" y="40"/>
                      <a:pt x="27" y="39"/>
                      <a:pt x="27" y="39"/>
                    </a:cubicBezTo>
                    <a:cubicBezTo>
                      <a:pt x="28" y="38"/>
                      <a:pt x="28" y="37"/>
                      <a:pt x="28" y="36"/>
                    </a:cubicBezTo>
                    <a:cubicBezTo>
                      <a:pt x="28" y="35"/>
                      <a:pt x="28" y="34"/>
                      <a:pt x="27" y="33"/>
                    </a:cubicBezTo>
                    <a:cubicBezTo>
                      <a:pt x="26" y="32"/>
                      <a:pt x="25" y="32"/>
                      <a:pt x="23" y="31"/>
                    </a:cubicBezTo>
                    <a:cubicBezTo>
                      <a:pt x="21" y="31"/>
                      <a:pt x="19" y="31"/>
                      <a:pt x="17" y="30"/>
                    </a:cubicBezTo>
                    <a:cubicBezTo>
                      <a:pt x="15" y="30"/>
                      <a:pt x="13" y="29"/>
                      <a:pt x="12" y="29"/>
                    </a:cubicBezTo>
                    <a:cubicBezTo>
                      <a:pt x="7" y="27"/>
                      <a:pt x="5" y="26"/>
                      <a:pt x="3" y="23"/>
                    </a:cubicBezTo>
                    <a:cubicBezTo>
                      <a:pt x="1" y="21"/>
                      <a:pt x="0" y="18"/>
                      <a:pt x="0" y="15"/>
                    </a:cubicBezTo>
                    <a:cubicBezTo>
                      <a:pt x="0" y="10"/>
                      <a:pt x="2" y="7"/>
                      <a:pt x="6" y="4"/>
                    </a:cubicBezTo>
                    <a:cubicBezTo>
                      <a:pt x="10" y="1"/>
                      <a:pt x="15" y="0"/>
                      <a:pt x="22" y="0"/>
                    </a:cubicBezTo>
                    <a:cubicBezTo>
                      <a:pt x="25" y="0"/>
                      <a:pt x="28" y="0"/>
                      <a:pt x="31" y="0"/>
                    </a:cubicBezTo>
                    <a:cubicBezTo>
                      <a:pt x="34" y="1"/>
                      <a:pt x="37" y="2"/>
                      <a:pt x="39" y="3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8" y="14"/>
                      <a:pt x="38" y="14"/>
                      <a:pt x="38" y="14"/>
                    </a:cubicBezTo>
                    <a:cubicBezTo>
                      <a:pt x="36" y="12"/>
                      <a:pt x="34" y="11"/>
                      <a:pt x="31" y="10"/>
                    </a:cubicBezTo>
                    <a:cubicBezTo>
                      <a:pt x="28" y="9"/>
                      <a:pt x="25" y="8"/>
                      <a:pt x="22" y="8"/>
                    </a:cubicBezTo>
                    <a:cubicBezTo>
                      <a:pt x="21" y="8"/>
                      <a:pt x="20" y="9"/>
                      <a:pt x="19" y="9"/>
                    </a:cubicBezTo>
                    <a:cubicBezTo>
                      <a:pt x="18" y="9"/>
                      <a:pt x="17" y="9"/>
                      <a:pt x="16" y="9"/>
                    </a:cubicBezTo>
                    <a:cubicBezTo>
                      <a:pt x="15" y="10"/>
                      <a:pt x="14" y="10"/>
                      <a:pt x="14" y="11"/>
                    </a:cubicBezTo>
                    <a:cubicBezTo>
                      <a:pt x="13" y="12"/>
                      <a:pt x="13" y="12"/>
                      <a:pt x="13" y="13"/>
                    </a:cubicBezTo>
                    <a:cubicBezTo>
                      <a:pt x="13" y="15"/>
                      <a:pt x="13" y="15"/>
                      <a:pt x="14" y="16"/>
                    </a:cubicBezTo>
                    <a:cubicBezTo>
                      <a:pt x="15" y="17"/>
                      <a:pt x="17" y="17"/>
                      <a:pt x="20" y="18"/>
                    </a:cubicBezTo>
                    <a:cubicBezTo>
                      <a:pt x="22" y="18"/>
                      <a:pt x="23" y="19"/>
                      <a:pt x="25" y="19"/>
                    </a:cubicBezTo>
                    <a:cubicBezTo>
                      <a:pt x="27" y="19"/>
                      <a:pt x="28" y="20"/>
                      <a:pt x="30" y="21"/>
                    </a:cubicBezTo>
                    <a:cubicBezTo>
                      <a:pt x="34" y="22"/>
                      <a:pt x="37" y="23"/>
                      <a:pt x="39" y="26"/>
                    </a:cubicBezTo>
                    <a:cubicBezTo>
                      <a:pt x="40" y="28"/>
                      <a:pt x="41" y="30"/>
                      <a:pt x="41" y="34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9" name="Freeform 350"/>
              <p:cNvSpPr>
                <a:spLocks/>
              </p:cNvSpPr>
              <p:nvPr userDrawn="1"/>
            </p:nvSpPr>
            <p:spPr bwMode="auto">
              <a:xfrm>
                <a:off x="2472" y="3573"/>
                <a:ext cx="99" cy="120"/>
              </a:xfrm>
              <a:custGeom>
                <a:avLst/>
                <a:gdLst>
                  <a:gd name="T0" fmla="*/ 4139 w 42"/>
                  <a:gd name="T1" fmla="*/ 8647 h 51"/>
                  <a:gd name="T2" fmla="*/ 2411 w 42"/>
                  <a:gd name="T3" fmla="*/ 8311 h 51"/>
                  <a:gd name="T4" fmla="*/ 1233 w 42"/>
                  <a:gd name="T5" fmla="*/ 7635 h 51"/>
                  <a:gd name="T6" fmla="*/ 156 w 42"/>
                  <a:gd name="T7" fmla="*/ 6278 h 51"/>
                  <a:gd name="T8" fmla="*/ 0 w 42"/>
                  <a:gd name="T9" fmla="*/ 4419 h 51"/>
                  <a:gd name="T10" fmla="*/ 156 w 42"/>
                  <a:gd name="T11" fmla="*/ 2513 h 51"/>
                  <a:gd name="T12" fmla="*/ 1023 w 42"/>
                  <a:gd name="T13" fmla="*/ 1158 h 51"/>
                  <a:gd name="T14" fmla="*/ 2411 w 42"/>
                  <a:gd name="T15" fmla="*/ 365 h 51"/>
                  <a:gd name="T16" fmla="*/ 4139 w 42"/>
                  <a:gd name="T17" fmla="*/ 0 h 51"/>
                  <a:gd name="T18" fmla="*/ 5162 w 42"/>
                  <a:gd name="T19" fmla="*/ 155 h 51"/>
                  <a:gd name="T20" fmla="*/ 6051 w 42"/>
                  <a:gd name="T21" fmla="*/ 365 h 51"/>
                  <a:gd name="T22" fmla="*/ 6706 w 42"/>
                  <a:gd name="T23" fmla="*/ 492 h 51"/>
                  <a:gd name="T24" fmla="*/ 7189 w 42"/>
                  <a:gd name="T25" fmla="*/ 638 h 51"/>
                  <a:gd name="T26" fmla="*/ 7189 w 42"/>
                  <a:gd name="T27" fmla="*/ 2725 h 51"/>
                  <a:gd name="T28" fmla="*/ 6850 w 42"/>
                  <a:gd name="T29" fmla="*/ 2725 h 51"/>
                  <a:gd name="T30" fmla="*/ 6551 w 42"/>
                  <a:gd name="T31" fmla="*/ 2398 h 51"/>
                  <a:gd name="T32" fmla="*/ 6051 w 42"/>
                  <a:gd name="T33" fmla="*/ 2021 h 51"/>
                  <a:gd name="T34" fmla="*/ 5306 w 42"/>
                  <a:gd name="T35" fmla="*/ 1878 h 51"/>
                  <a:gd name="T36" fmla="*/ 4439 w 42"/>
                  <a:gd name="T37" fmla="*/ 1722 h 51"/>
                  <a:gd name="T38" fmla="*/ 3639 w 42"/>
                  <a:gd name="T39" fmla="*/ 1878 h 51"/>
                  <a:gd name="T40" fmla="*/ 2906 w 42"/>
                  <a:gd name="T41" fmla="*/ 2242 h 51"/>
                  <a:gd name="T42" fmla="*/ 2411 w 42"/>
                  <a:gd name="T43" fmla="*/ 3033 h 51"/>
                  <a:gd name="T44" fmla="*/ 2251 w 42"/>
                  <a:gd name="T45" fmla="*/ 4419 h 51"/>
                  <a:gd name="T46" fmla="*/ 2411 w 42"/>
                  <a:gd name="T47" fmla="*/ 5642 h 51"/>
                  <a:gd name="T48" fmla="*/ 2906 w 42"/>
                  <a:gd name="T49" fmla="*/ 6412 h 51"/>
                  <a:gd name="T50" fmla="*/ 3800 w 42"/>
                  <a:gd name="T51" fmla="*/ 6932 h 51"/>
                  <a:gd name="T52" fmla="*/ 4439 w 42"/>
                  <a:gd name="T53" fmla="*/ 7136 h 51"/>
                  <a:gd name="T54" fmla="*/ 5306 w 42"/>
                  <a:gd name="T55" fmla="*/ 6932 h 51"/>
                  <a:gd name="T56" fmla="*/ 6051 w 42"/>
                  <a:gd name="T57" fmla="*/ 6616 h 51"/>
                  <a:gd name="T58" fmla="*/ 6551 w 42"/>
                  <a:gd name="T59" fmla="*/ 6278 h 51"/>
                  <a:gd name="T60" fmla="*/ 6850 w 42"/>
                  <a:gd name="T61" fmla="*/ 5913 h 51"/>
                  <a:gd name="T62" fmla="*/ 7189 w 42"/>
                  <a:gd name="T63" fmla="*/ 5913 h 51"/>
                  <a:gd name="T64" fmla="*/ 7189 w 42"/>
                  <a:gd name="T65" fmla="*/ 8000 h 51"/>
                  <a:gd name="T66" fmla="*/ 6551 w 42"/>
                  <a:gd name="T67" fmla="*/ 8155 h 51"/>
                  <a:gd name="T68" fmla="*/ 6051 w 42"/>
                  <a:gd name="T69" fmla="*/ 8520 h 51"/>
                  <a:gd name="T70" fmla="*/ 5162 w 42"/>
                  <a:gd name="T71" fmla="*/ 8647 h 51"/>
                  <a:gd name="T72" fmla="*/ 4139 w 42"/>
                  <a:gd name="T73" fmla="*/ 8647 h 51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1">
                    <a:moveTo>
                      <a:pt x="24" y="51"/>
                    </a:moveTo>
                    <a:cubicBezTo>
                      <a:pt x="21" y="51"/>
                      <a:pt x="17" y="50"/>
                      <a:pt x="14" y="49"/>
                    </a:cubicBezTo>
                    <a:cubicBezTo>
                      <a:pt x="11" y="48"/>
                      <a:pt x="9" y="47"/>
                      <a:pt x="7" y="45"/>
                    </a:cubicBezTo>
                    <a:cubicBezTo>
                      <a:pt x="4" y="42"/>
                      <a:pt x="3" y="40"/>
                      <a:pt x="1" y="37"/>
                    </a:cubicBezTo>
                    <a:cubicBezTo>
                      <a:pt x="0" y="34"/>
                      <a:pt x="0" y="30"/>
                      <a:pt x="0" y="26"/>
                    </a:cubicBezTo>
                    <a:cubicBezTo>
                      <a:pt x="0" y="22"/>
                      <a:pt x="0" y="18"/>
                      <a:pt x="1" y="15"/>
                    </a:cubicBezTo>
                    <a:cubicBezTo>
                      <a:pt x="2" y="12"/>
                      <a:pt x="4" y="9"/>
                      <a:pt x="6" y="7"/>
                    </a:cubicBezTo>
                    <a:cubicBezTo>
                      <a:pt x="8" y="5"/>
                      <a:pt x="11" y="3"/>
                      <a:pt x="14" y="2"/>
                    </a:cubicBezTo>
                    <a:cubicBezTo>
                      <a:pt x="17" y="1"/>
                      <a:pt x="21" y="0"/>
                      <a:pt x="24" y="0"/>
                    </a:cubicBezTo>
                    <a:cubicBezTo>
                      <a:pt x="26" y="0"/>
                      <a:pt x="28" y="1"/>
                      <a:pt x="30" y="1"/>
                    </a:cubicBezTo>
                    <a:cubicBezTo>
                      <a:pt x="32" y="1"/>
                      <a:pt x="33" y="1"/>
                      <a:pt x="35" y="2"/>
                    </a:cubicBezTo>
                    <a:cubicBezTo>
                      <a:pt x="36" y="2"/>
                      <a:pt x="37" y="3"/>
                      <a:pt x="39" y="3"/>
                    </a:cubicBezTo>
                    <a:cubicBezTo>
                      <a:pt x="40" y="4"/>
                      <a:pt x="41" y="4"/>
                      <a:pt x="42" y="4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40" y="16"/>
                      <a:pt x="39" y="15"/>
                      <a:pt x="38" y="14"/>
                    </a:cubicBezTo>
                    <a:cubicBezTo>
                      <a:pt x="37" y="14"/>
                      <a:pt x="36" y="13"/>
                      <a:pt x="35" y="12"/>
                    </a:cubicBezTo>
                    <a:cubicBezTo>
                      <a:pt x="34" y="12"/>
                      <a:pt x="32" y="11"/>
                      <a:pt x="31" y="11"/>
                    </a:cubicBezTo>
                    <a:cubicBezTo>
                      <a:pt x="29" y="10"/>
                      <a:pt x="28" y="10"/>
                      <a:pt x="26" y="10"/>
                    </a:cubicBezTo>
                    <a:cubicBezTo>
                      <a:pt x="25" y="10"/>
                      <a:pt x="23" y="10"/>
                      <a:pt x="21" y="11"/>
                    </a:cubicBezTo>
                    <a:cubicBezTo>
                      <a:pt x="20" y="11"/>
                      <a:pt x="18" y="12"/>
                      <a:pt x="17" y="13"/>
                    </a:cubicBezTo>
                    <a:cubicBezTo>
                      <a:pt x="16" y="15"/>
                      <a:pt x="15" y="16"/>
                      <a:pt x="14" y="18"/>
                    </a:cubicBezTo>
                    <a:cubicBezTo>
                      <a:pt x="13" y="20"/>
                      <a:pt x="13" y="23"/>
                      <a:pt x="13" y="26"/>
                    </a:cubicBezTo>
                    <a:cubicBezTo>
                      <a:pt x="13" y="29"/>
                      <a:pt x="13" y="31"/>
                      <a:pt x="14" y="33"/>
                    </a:cubicBezTo>
                    <a:cubicBezTo>
                      <a:pt x="15" y="35"/>
                      <a:pt x="16" y="37"/>
                      <a:pt x="17" y="38"/>
                    </a:cubicBezTo>
                    <a:cubicBezTo>
                      <a:pt x="18" y="39"/>
                      <a:pt x="20" y="40"/>
                      <a:pt x="22" y="41"/>
                    </a:cubicBezTo>
                    <a:cubicBezTo>
                      <a:pt x="23" y="41"/>
                      <a:pt x="25" y="42"/>
                      <a:pt x="26" y="42"/>
                    </a:cubicBezTo>
                    <a:cubicBezTo>
                      <a:pt x="28" y="42"/>
                      <a:pt x="29" y="41"/>
                      <a:pt x="31" y="41"/>
                    </a:cubicBezTo>
                    <a:cubicBezTo>
                      <a:pt x="32" y="40"/>
                      <a:pt x="34" y="40"/>
                      <a:pt x="35" y="39"/>
                    </a:cubicBezTo>
                    <a:cubicBezTo>
                      <a:pt x="36" y="38"/>
                      <a:pt x="37" y="38"/>
                      <a:pt x="38" y="37"/>
                    </a:cubicBezTo>
                    <a:cubicBezTo>
                      <a:pt x="39" y="36"/>
                      <a:pt x="40" y="36"/>
                      <a:pt x="40" y="35"/>
                    </a:cubicBezTo>
                    <a:cubicBezTo>
                      <a:pt x="42" y="35"/>
                      <a:pt x="42" y="35"/>
                      <a:pt x="42" y="35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40" y="47"/>
                      <a:pt x="39" y="48"/>
                      <a:pt x="38" y="48"/>
                    </a:cubicBezTo>
                    <a:cubicBezTo>
                      <a:pt x="37" y="49"/>
                      <a:pt x="36" y="49"/>
                      <a:pt x="35" y="50"/>
                    </a:cubicBezTo>
                    <a:cubicBezTo>
                      <a:pt x="33" y="50"/>
                      <a:pt x="32" y="50"/>
                      <a:pt x="30" y="51"/>
                    </a:cubicBezTo>
                    <a:cubicBezTo>
                      <a:pt x="29" y="51"/>
                      <a:pt x="27" y="51"/>
                      <a:pt x="24" y="51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0" name="Freeform 351"/>
              <p:cNvSpPr>
                <a:spLocks noEditPoints="1"/>
              </p:cNvSpPr>
              <p:nvPr userDrawn="1"/>
            </p:nvSpPr>
            <p:spPr bwMode="auto">
              <a:xfrm>
                <a:off x="2592" y="3573"/>
                <a:ext cx="121" cy="120"/>
              </a:xfrm>
              <a:custGeom>
                <a:avLst/>
                <a:gdLst>
                  <a:gd name="T0" fmla="*/ 9096 w 51"/>
                  <a:gd name="T1" fmla="*/ 4419 h 51"/>
                  <a:gd name="T2" fmla="*/ 7825 w 51"/>
                  <a:gd name="T3" fmla="*/ 7501 h 51"/>
                  <a:gd name="T4" fmla="*/ 4437 w 51"/>
                  <a:gd name="T5" fmla="*/ 8647 h 51"/>
                  <a:gd name="T6" fmla="*/ 1267 w 51"/>
                  <a:gd name="T7" fmla="*/ 7501 h 51"/>
                  <a:gd name="T8" fmla="*/ 0 w 51"/>
                  <a:gd name="T9" fmla="*/ 4419 h 51"/>
                  <a:gd name="T10" fmla="*/ 1267 w 51"/>
                  <a:gd name="T11" fmla="*/ 1158 h 51"/>
                  <a:gd name="T12" fmla="*/ 4437 w 51"/>
                  <a:gd name="T13" fmla="*/ 0 h 51"/>
                  <a:gd name="T14" fmla="*/ 7825 w 51"/>
                  <a:gd name="T15" fmla="*/ 1158 h 51"/>
                  <a:gd name="T16" fmla="*/ 9096 w 51"/>
                  <a:gd name="T17" fmla="*/ 4419 h 51"/>
                  <a:gd name="T18" fmla="*/ 6090 w 51"/>
                  <a:gd name="T19" fmla="*/ 6412 h 51"/>
                  <a:gd name="T20" fmla="*/ 6624 w 51"/>
                  <a:gd name="T21" fmla="*/ 5642 h 51"/>
                  <a:gd name="T22" fmla="*/ 6783 w 51"/>
                  <a:gd name="T23" fmla="*/ 4419 h 51"/>
                  <a:gd name="T24" fmla="*/ 6394 w 51"/>
                  <a:gd name="T25" fmla="*/ 3033 h 51"/>
                  <a:gd name="T26" fmla="*/ 6090 w 51"/>
                  <a:gd name="T27" fmla="*/ 2242 h 51"/>
                  <a:gd name="T28" fmla="*/ 5331 w 51"/>
                  <a:gd name="T29" fmla="*/ 1722 h 51"/>
                  <a:gd name="T30" fmla="*/ 4437 w 51"/>
                  <a:gd name="T31" fmla="*/ 1722 h 51"/>
                  <a:gd name="T32" fmla="*/ 3765 w 51"/>
                  <a:gd name="T33" fmla="*/ 1722 h 51"/>
                  <a:gd name="T34" fmla="*/ 3006 w 51"/>
                  <a:gd name="T35" fmla="*/ 2242 h 51"/>
                  <a:gd name="T36" fmla="*/ 2472 w 51"/>
                  <a:gd name="T37" fmla="*/ 3033 h 51"/>
                  <a:gd name="T38" fmla="*/ 2354 w 51"/>
                  <a:gd name="T39" fmla="*/ 4419 h 51"/>
                  <a:gd name="T40" fmla="*/ 2472 w 51"/>
                  <a:gd name="T41" fmla="*/ 5642 h 51"/>
                  <a:gd name="T42" fmla="*/ 3006 w 51"/>
                  <a:gd name="T43" fmla="*/ 6412 h 51"/>
                  <a:gd name="T44" fmla="*/ 3765 w 51"/>
                  <a:gd name="T45" fmla="*/ 6932 h 51"/>
                  <a:gd name="T46" fmla="*/ 4437 w 51"/>
                  <a:gd name="T47" fmla="*/ 7136 h 51"/>
                  <a:gd name="T48" fmla="*/ 5331 w 51"/>
                  <a:gd name="T49" fmla="*/ 6932 h 51"/>
                  <a:gd name="T50" fmla="*/ 6090 w 51"/>
                  <a:gd name="T51" fmla="*/ 6412 h 5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51" h="51">
                    <a:moveTo>
                      <a:pt x="51" y="26"/>
                    </a:moveTo>
                    <a:cubicBezTo>
                      <a:pt x="51" y="33"/>
                      <a:pt x="48" y="40"/>
                      <a:pt x="44" y="44"/>
                    </a:cubicBezTo>
                    <a:cubicBezTo>
                      <a:pt x="39" y="49"/>
                      <a:pt x="33" y="51"/>
                      <a:pt x="25" y="51"/>
                    </a:cubicBezTo>
                    <a:cubicBezTo>
                      <a:pt x="18" y="51"/>
                      <a:pt x="12" y="49"/>
                      <a:pt x="7" y="44"/>
                    </a:cubicBezTo>
                    <a:cubicBezTo>
                      <a:pt x="3" y="40"/>
                      <a:pt x="0" y="33"/>
                      <a:pt x="0" y="26"/>
                    </a:cubicBezTo>
                    <a:cubicBezTo>
                      <a:pt x="0" y="18"/>
                      <a:pt x="3" y="12"/>
                      <a:pt x="7" y="7"/>
                    </a:cubicBezTo>
                    <a:cubicBezTo>
                      <a:pt x="12" y="3"/>
                      <a:pt x="18" y="0"/>
                      <a:pt x="25" y="0"/>
                    </a:cubicBezTo>
                    <a:cubicBezTo>
                      <a:pt x="33" y="0"/>
                      <a:pt x="39" y="3"/>
                      <a:pt x="44" y="7"/>
                    </a:cubicBezTo>
                    <a:cubicBezTo>
                      <a:pt x="48" y="12"/>
                      <a:pt x="51" y="18"/>
                      <a:pt x="51" y="26"/>
                    </a:cubicBezTo>
                    <a:close/>
                    <a:moveTo>
                      <a:pt x="34" y="38"/>
                    </a:moveTo>
                    <a:cubicBezTo>
                      <a:pt x="35" y="37"/>
                      <a:pt x="36" y="35"/>
                      <a:pt x="37" y="33"/>
                    </a:cubicBezTo>
                    <a:cubicBezTo>
                      <a:pt x="37" y="31"/>
                      <a:pt x="38" y="28"/>
                      <a:pt x="38" y="26"/>
                    </a:cubicBezTo>
                    <a:cubicBezTo>
                      <a:pt x="38" y="23"/>
                      <a:pt x="37" y="20"/>
                      <a:pt x="36" y="18"/>
                    </a:cubicBezTo>
                    <a:cubicBezTo>
                      <a:pt x="36" y="16"/>
                      <a:pt x="35" y="15"/>
                      <a:pt x="34" y="13"/>
                    </a:cubicBezTo>
                    <a:cubicBezTo>
                      <a:pt x="33" y="12"/>
                      <a:pt x="31" y="11"/>
                      <a:pt x="30" y="10"/>
                    </a:cubicBezTo>
                    <a:cubicBezTo>
                      <a:pt x="29" y="10"/>
                      <a:pt x="27" y="10"/>
                      <a:pt x="25" y="10"/>
                    </a:cubicBezTo>
                    <a:cubicBezTo>
                      <a:pt x="24" y="10"/>
                      <a:pt x="22" y="10"/>
                      <a:pt x="21" y="10"/>
                    </a:cubicBezTo>
                    <a:cubicBezTo>
                      <a:pt x="20" y="11"/>
                      <a:pt x="18" y="12"/>
                      <a:pt x="17" y="13"/>
                    </a:cubicBezTo>
                    <a:cubicBezTo>
                      <a:pt x="16" y="14"/>
                      <a:pt x="15" y="16"/>
                      <a:pt x="14" y="18"/>
                    </a:cubicBezTo>
                    <a:cubicBezTo>
                      <a:pt x="14" y="20"/>
                      <a:pt x="13" y="23"/>
                      <a:pt x="13" y="26"/>
                    </a:cubicBezTo>
                    <a:cubicBezTo>
                      <a:pt x="13" y="29"/>
                      <a:pt x="14" y="31"/>
                      <a:pt x="14" y="33"/>
                    </a:cubicBezTo>
                    <a:cubicBezTo>
                      <a:pt x="15" y="35"/>
                      <a:pt x="16" y="37"/>
                      <a:pt x="17" y="38"/>
                    </a:cubicBezTo>
                    <a:cubicBezTo>
                      <a:pt x="18" y="39"/>
                      <a:pt x="19" y="40"/>
                      <a:pt x="21" y="41"/>
                    </a:cubicBezTo>
                    <a:cubicBezTo>
                      <a:pt x="22" y="42"/>
                      <a:pt x="24" y="42"/>
                      <a:pt x="25" y="42"/>
                    </a:cubicBezTo>
                    <a:cubicBezTo>
                      <a:pt x="27" y="42"/>
                      <a:pt x="29" y="42"/>
                      <a:pt x="30" y="41"/>
                    </a:cubicBezTo>
                    <a:cubicBezTo>
                      <a:pt x="32" y="40"/>
                      <a:pt x="33" y="39"/>
                      <a:pt x="34" y="38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1" name="Freeform 352"/>
              <p:cNvSpPr>
                <a:spLocks/>
              </p:cNvSpPr>
              <p:nvPr userDrawn="1"/>
            </p:nvSpPr>
            <p:spPr bwMode="auto">
              <a:xfrm>
                <a:off x="2741" y="3575"/>
                <a:ext cx="121" cy="116"/>
              </a:xfrm>
              <a:custGeom>
                <a:avLst/>
                <a:gdLst>
                  <a:gd name="T0" fmla="*/ 121 w 121"/>
                  <a:gd name="T1" fmla="*/ 116 h 116"/>
                  <a:gd name="T2" fmla="*/ 92 w 121"/>
                  <a:gd name="T3" fmla="*/ 116 h 116"/>
                  <a:gd name="T4" fmla="*/ 92 w 121"/>
                  <a:gd name="T5" fmla="*/ 38 h 116"/>
                  <a:gd name="T6" fmla="*/ 71 w 121"/>
                  <a:gd name="T7" fmla="*/ 90 h 116"/>
                  <a:gd name="T8" fmla="*/ 50 w 121"/>
                  <a:gd name="T9" fmla="*/ 90 h 116"/>
                  <a:gd name="T10" fmla="*/ 29 w 121"/>
                  <a:gd name="T11" fmla="*/ 38 h 116"/>
                  <a:gd name="T12" fmla="*/ 29 w 121"/>
                  <a:gd name="T13" fmla="*/ 116 h 116"/>
                  <a:gd name="T14" fmla="*/ 0 w 121"/>
                  <a:gd name="T15" fmla="*/ 116 h 116"/>
                  <a:gd name="T16" fmla="*/ 0 w 121"/>
                  <a:gd name="T17" fmla="*/ 0 h 116"/>
                  <a:gd name="T18" fmla="*/ 36 w 121"/>
                  <a:gd name="T19" fmla="*/ 0 h 116"/>
                  <a:gd name="T20" fmla="*/ 62 w 121"/>
                  <a:gd name="T21" fmla="*/ 59 h 116"/>
                  <a:gd name="T22" fmla="*/ 88 w 121"/>
                  <a:gd name="T23" fmla="*/ 0 h 116"/>
                  <a:gd name="T24" fmla="*/ 121 w 121"/>
                  <a:gd name="T25" fmla="*/ 0 h 116"/>
                  <a:gd name="T26" fmla="*/ 121 w 121"/>
                  <a:gd name="T27" fmla="*/ 116 h 11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21" h="116">
                    <a:moveTo>
                      <a:pt x="121" y="116"/>
                    </a:moveTo>
                    <a:lnTo>
                      <a:pt x="92" y="116"/>
                    </a:lnTo>
                    <a:lnTo>
                      <a:pt x="92" y="38"/>
                    </a:lnTo>
                    <a:lnTo>
                      <a:pt x="71" y="90"/>
                    </a:lnTo>
                    <a:lnTo>
                      <a:pt x="50" y="90"/>
                    </a:lnTo>
                    <a:lnTo>
                      <a:pt x="29" y="38"/>
                    </a:lnTo>
                    <a:lnTo>
                      <a:pt x="29" y="116"/>
                    </a:lnTo>
                    <a:lnTo>
                      <a:pt x="0" y="116"/>
                    </a:lnTo>
                    <a:lnTo>
                      <a:pt x="0" y="0"/>
                    </a:lnTo>
                    <a:lnTo>
                      <a:pt x="36" y="0"/>
                    </a:lnTo>
                    <a:lnTo>
                      <a:pt x="62" y="59"/>
                    </a:lnTo>
                    <a:lnTo>
                      <a:pt x="88" y="0"/>
                    </a:lnTo>
                    <a:lnTo>
                      <a:pt x="121" y="0"/>
                    </a:lnTo>
                    <a:lnTo>
                      <a:pt x="121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2" name="Freeform 353"/>
              <p:cNvSpPr>
                <a:spLocks/>
              </p:cNvSpPr>
              <p:nvPr userDrawn="1"/>
            </p:nvSpPr>
            <p:spPr bwMode="auto">
              <a:xfrm>
                <a:off x="2897" y="3575"/>
                <a:ext cx="121" cy="116"/>
              </a:xfrm>
              <a:custGeom>
                <a:avLst/>
                <a:gdLst>
                  <a:gd name="T0" fmla="*/ 121 w 121"/>
                  <a:gd name="T1" fmla="*/ 116 h 116"/>
                  <a:gd name="T2" fmla="*/ 92 w 121"/>
                  <a:gd name="T3" fmla="*/ 116 h 116"/>
                  <a:gd name="T4" fmla="*/ 92 w 121"/>
                  <a:gd name="T5" fmla="*/ 38 h 116"/>
                  <a:gd name="T6" fmla="*/ 71 w 121"/>
                  <a:gd name="T7" fmla="*/ 90 h 116"/>
                  <a:gd name="T8" fmla="*/ 50 w 121"/>
                  <a:gd name="T9" fmla="*/ 90 h 116"/>
                  <a:gd name="T10" fmla="*/ 28 w 121"/>
                  <a:gd name="T11" fmla="*/ 38 h 116"/>
                  <a:gd name="T12" fmla="*/ 28 w 121"/>
                  <a:gd name="T13" fmla="*/ 116 h 116"/>
                  <a:gd name="T14" fmla="*/ 0 w 121"/>
                  <a:gd name="T15" fmla="*/ 116 h 116"/>
                  <a:gd name="T16" fmla="*/ 0 w 121"/>
                  <a:gd name="T17" fmla="*/ 0 h 116"/>
                  <a:gd name="T18" fmla="*/ 35 w 121"/>
                  <a:gd name="T19" fmla="*/ 0 h 116"/>
                  <a:gd name="T20" fmla="*/ 61 w 121"/>
                  <a:gd name="T21" fmla="*/ 59 h 116"/>
                  <a:gd name="T22" fmla="*/ 87 w 121"/>
                  <a:gd name="T23" fmla="*/ 0 h 116"/>
                  <a:gd name="T24" fmla="*/ 121 w 121"/>
                  <a:gd name="T25" fmla="*/ 0 h 116"/>
                  <a:gd name="T26" fmla="*/ 121 w 121"/>
                  <a:gd name="T27" fmla="*/ 116 h 11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21" h="116">
                    <a:moveTo>
                      <a:pt x="121" y="116"/>
                    </a:moveTo>
                    <a:lnTo>
                      <a:pt x="92" y="116"/>
                    </a:lnTo>
                    <a:lnTo>
                      <a:pt x="92" y="38"/>
                    </a:lnTo>
                    <a:lnTo>
                      <a:pt x="71" y="90"/>
                    </a:lnTo>
                    <a:lnTo>
                      <a:pt x="50" y="90"/>
                    </a:lnTo>
                    <a:lnTo>
                      <a:pt x="28" y="38"/>
                    </a:lnTo>
                    <a:lnTo>
                      <a:pt x="28" y="116"/>
                    </a:lnTo>
                    <a:lnTo>
                      <a:pt x="0" y="11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61" y="59"/>
                    </a:lnTo>
                    <a:lnTo>
                      <a:pt x="87" y="0"/>
                    </a:lnTo>
                    <a:lnTo>
                      <a:pt x="121" y="0"/>
                    </a:lnTo>
                    <a:lnTo>
                      <a:pt x="121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3" name="Freeform 354"/>
              <p:cNvSpPr>
                <a:spLocks/>
              </p:cNvSpPr>
              <p:nvPr userDrawn="1"/>
            </p:nvSpPr>
            <p:spPr bwMode="auto">
              <a:xfrm>
                <a:off x="3053" y="3575"/>
                <a:ext cx="102" cy="118"/>
              </a:xfrm>
              <a:custGeom>
                <a:avLst/>
                <a:gdLst>
                  <a:gd name="T0" fmla="*/ 7664 w 43"/>
                  <a:gd name="T1" fmla="*/ 5336 h 50"/>
                  <a:gd name="T2" fmla="*/ 6741 w 43"/>
                  <a:gd name="T3" fmla="*/ 7753 h 50"/>
                  <a:gd name="T4" fmla="*/ 3765 w 43"/>
                  <a:gd name="T5" fmla="*/ 8621 h 50"/>
                  <a:gd name="T6" fmla="*/ 882 w 43"/>
                  <a:gd name="T7" fmla="*/ 7753 h 50"/>
                  <a:gd name="T8" fmla="*/ 0 w 43"/>
                  <a:gd name="T9" fmla="*/ 5336 h 50"/>
                  <a:gd name="T10" fmla="*/ 0 w 43"/>
                  <a:gd name="T11" fmla="*/ 0 h 50"/>
                  <a:gd name="T12" fmla="*/ 2092 w 43"/>
                  <a:gd name="T13" fmla="*/ 0 h 50"/>
                  <a:gd name="T14" fmla="*/ 2092 w 43"/>
                  <a:gd name="T15" fmla="*/ 5336 h 50"/>
                  <a:gd name="T16" fmla="*/ 2469 w 43"/>
                  <a:gd name="T17" fmla="*/ 6573 h 50"/>
                  <a:gd name="T18" fmla="*/ 3765 w 43"/>
                  <a:gd name="T19" fmla="*/ 7097 h 50"/>
                  <a:gd name="T20" fmla="*/ 4962 w 43"/>
                  <a:gd name="T21" fmla="*/ 6573 h 50"/>
                  <a:gd name="T22" fmla="*/ 5323 w 43"/>
                  <a:gd name="T23" fmla="*/ 5336 h 50"/>
                  <a:gd name="T24" fmla="*/ 5323 w 43"/>
                  <a:gd name="T25" fmla="*/ 0 h 50"/>
                  <a:gd name="T26" fmla="*/ 7664 w 43"/>
                  <a:gd name="T27" fmla="*/ 0 h 50"/>
                  <a:gd name="T28" fmla="*/ 7664 w 43"/>
                  <a:gd name="T29" fmla="*/ 5336 h 5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3" h="50">
                    <a:moveTo>
                      <a:pt x="43" y="31"/>
                    </a:moveTo>
                    <a:cubicBezTo>
                      <a:pt x="43" y="37"/>
                      <a:pt x="41" y="42"/>
                      <a:pt x="38" y="45"/>
                    </a:cubicBezTo>
                    <a:cubicBezTo>
                      <a:pt x="34" y="48"/>
                      <a:pt x="28" y="50"/>
                      <a:pt x="21" y="50"/>
                    </a:cubicBezTo>
                    <a:cubicBezTo>
                      <a:pt x="14" y="50"/>
                      <a:pt x="9" y="48"/>
                      <a:pt x="5" y="45"/>
                    </a:cubicBezTo>
                    <a:cubicBezTo>
                      <a:pt x="2" y="42"/>
                      <a:pt x="0" y="37"/>
                      <a:pt x="0" y="3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4"/>
                      <a:pt x="13" y="37"/>
                      <a:pt x="14" y="38"/>
                    </a:cubicBezTo>
                    <a:cubicBezTo>
                      <a:pt x="16" y="40"/>
                      <a:pt x="18" y="41"/>
                      <a:pt x="21" y="41"/>
                    </a:cubicBezTo>
                    <a:cubicBezTo>
                      <a:pt x="24" y="41"/>
                      <a:pt x="27" y="40"/>
                      <a:pt x="28" y="38"/>
                    </a:cubicBezTo>
                    <a:cubicBezTo>
                      <a:pt x="30" y="37"/>
                      <a:pt x="30" y="34"/>
                      <a:pt x="30" y="3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43" y="0"/>
                      <a:pt x="43" y="0"/>
                      <a:pt x="43" y="0"/>
                    </a:cubicBezTo>
                    <a:lnTo>
                      <a:pt x="43" y="31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4" name="Freeform 355"/>
              <p:cNvSpPr>
                <a:spLocks/>
              </p:cNvSpPr>
              <p:nvPr userDrawn="1"/>
            </p:nvSpPr>
            <p:spPr bwMode="auto">
              <a:xfrm>
                <a:off x="3190" y="3575"/>
                <a:ext cx="104" cy="116"/>
              </a:xfrm>
              <a:custGeom>
                <a:avLst/>
                <a:gdLst>
                  <a:gd name="T0" fmla="*/ 104 w 104"/>
                  <a:gd name="T1" fmla="*/ 116 h 116"/>
                  <a:gd name="T2" fmla="*/ 76 w 104"/>
                  <a:gd name="T3" fmla="*/ 116 h 116"/>
                  <a:gd name="T4" fmla="*/ 26 w 104"/>
                  <a:gd name="T5" fmla="*/ 38 h 116"/>
                  <a:gd name="T6" fmla="*/ 26 w 104"/>
                  <a:gd name="T7" fmla="*/ 116 h 116"/>
                  <a:gd name="T8" fmla="*/ 0 w 104"/>
                  <a:gd name="T9" fmla="*/ 116 h 116"/>
                  <a:gd name="T10" fmla="*/ 0 w 104"/>
                  <a:gd name="T11" fmla="*/ 0 h 116"/>
                  <a:gd name="T12" fmla="*/ 35 w 104"/>
                  <a:gd name="T13" fmla="*/ 0 h 116"/>
                  <a:gd name="T14" fmla="*/ 76 w 104"/>
                  <a:gd name="T15" fmla="*/ 66 h 116"/>
                  <a:gd name="T16" fmla="*/ 76 w 104"/>
                  <a:gd name="T17" fmla="*/ 0 h 116"/>
                  <a:gd name="T18" fmla="*/ 104 w 104"/>
                  <a:gd name="T19" fmla="*/ 0 h 116"/>
                  <a:gd name="T20" fmla="*/ 104 w 104"/>
                  <a:gd name="T21" fmla="*/ 116 h 11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4" h="116">
                    <a:moveTo>
                      <a:pt x="104" y="116"/>
                    </a:moveTo>
                    <a:lnTo>
                      <a:pt x="76" y="116"/>
                    </a:lnTo>
                    <a:lnTo>
                      <a:pt x="26" y="38"/>
                    </a:lnTo>
                    <a:lnTo>
                      <a:pt x="26" y="116"/>
                    </a:lnTo>
                    <a:lnTo>
                      <a:pt x="0" y="11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76" y="66"/>
                    </a:lnTo>
                    <a:lnTo>
                      <a:pt x="76" y="0"/>
                    </a:lnTo>
                    <a:lnTo>
                      <a:pt x="104" y="0"/>
                    </a:lnTo>
                    <a:lnTo>
                      <a:pt x="104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5" name="Freeform 356"/>
              <p:cNvSpPr>
                <a:spLocks/>
              </p:cNvSpPr>
              <p:nvPr userDrawn="1"/>
            </p:nvSpPr>
            <p:spPr bwMode="auto">
              <a:xfrm>
                <a:off x="3325" y="3575"/>
                <a:ext cx="66" cy="116"/>
              </a:xfrm>
              <a:custGeom>
                <a:avLst/>
                <a:gdLst>
                  <a:gd name="T0" fmla="*/ 66 w 66"/>
                  <a:gd name="T1" fmla="*/ 116 h 116"/>
                  <a:gd name="T2" fmla="*/ 0 w 66"/>
                  <a:gd name="T3" fmla="*/ 116 h 116"/>
                  <a:gd name="T4" fmla="*/ 0 w 66"/>
                  <a:gd name="T5" fmla="*/ 95 h 116"/>
                  <a:gd name="T6" fmla="*/ 19 w 66"/>
                  <a:gd name="T7" fmla="*/ 95 h 116"/>
                  <a:gd name="T8" fmla="*/ 19 w 66"/>
                  <a:gd name="T9" fmla="*/ 21 h 116"/>
                  <a:gd name="T10" fmla="*/ 0 w 66"/>
                  <a:gd name="T11" fmla="*/ 21 h 116"/>
                  <a:gd name="T12" fmla="*/ 0 w 66"/>
                  <a:gd name="T13" fmla="*/ 0 h 116"/>
                  <a:gd name="T14" fmla="*/ 66 w 66"/>
                  <a:gd name="T15" fmla="*/ 0 h 116"/>
                  <a:gd name="T16" fmla="*/ 66 w 66"/>
                  <a:gd name="T17" fmla="*/ 21 h 116"/>
                  <a:gd name="T18" fmla="*/ 47 w 66"/>
                  <a:gd name="T19" fmla="*/ 21 h 116"/>
                  <a:gd name="T20" fmla="*/ 47 w 66"/>
                  <a:gd name="T21" fmla="*/ 95 h 116"/>
                  <a:gd name="T22" fmla="*/ 66 w 66"/>
                  <a:gd name="T23" fmla="*/ 95 h 116"/>
                  <a:gd name="T24" fmla="*/ 66 w 66"/>
                  <a:gd name="T25" fmla="*/ 116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66" h="116">
                    <a:moveTo>
                      <a:pt x="66" y="116"/>
                    </a:moveTo>
                    <a:lnTo>
                      <a:pt x="0" y="116"/>
                    </a:lnTo>
                    <a:lnTo>
                      <a:pt x="0" y="95"/>
                    </a:lnTo>
                    <a:lnTo>
                      <a:pt x="19" y="95"/>
                    </a:lnTo>
                    <a:lnTo>
                      <a:pt x="19" y="21"/>
                    </a:lnTo>
                    <a:lnTo>
                      <a:pt x="0" y="21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21"/>
                    </a:lnTo>
                    <a:lnTo>
                      <a:pt x="47" y="21"/>
                    </a:lnTo>
                    <a:lnTo>
                      <a:pt x="47" y="95"/>
                    </a:lnTo>
                    <a:lnTo>
                      <a:pt x="66" y="95"/>
                    </a:lnTo>
                    <a:lnTo>
                      <a:pt x="66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6" name="Freeform 357"/>
              <p:cNvSpPr>
                <a:spLocks/>
              </p:cNvSpPr>
              <p:nvPr userDrawn="1"/>
            </p:nvSpPr>
            <p:spPr bwMode="auto">
              <a:xfrm>
                <a:off x="3412" y="3573"/>
                <a:ext cx="99" cy="120"/>
              </a:xfrm>
              <a:custGeom>
                <a:avLst/>
                <a:gdLst>
                  <a:gd name="T0" fmla="*/ 4295 w 42"/>
                  <a:gd name="T1" fmla="*/ 8647 h 51"/>
                  <a:gd name="T2" fmla="*/ 2567 w 42"/>
                  <a:gd name="T3" fmla="*/ 8311 h 51"/>
                  <a:gd name="T4" fmla="*/ 1233 w 42"/>
                  <a:gd name="T5" fmla="*/ 7635 h 51"/>
                  <a:gd name="T6" fmla="*/ 368 w 42"/>
                  <a:gd name="T7" fmla="*/ 6278 h 51"/>
                  <a:gd name="T8" fmla="*/ 0 w 42"/>
                  <a:gd name="T9" fmla="*/ 4419 h 51"/>
                  <a:gd name="T10" fmla="*/ 368 w 42"/>
                  <a:gd name="T11" fmla="*/ 2513 h 51"/>
                  <a:gd name="T12" fmla="*/ 1233 w 42"/>
                  <a:gd name="T13" fmla="*/ 1158 h 51"/>
                  <a:gd name="T14" fmla="*/ 2567 w 42"/>
                  <a:gd name="T15" fmla="*/ 365 h 51"/>
                  <a:gd name="T16" fmla="*/ 4295 w 42"/>
                  <a:gd name="T17" fmla="*/ 0 h 51"/>
                  <a:gd name="T18" fmla="*/ 5162 w 42"/>
                  <a:gd name="T19" fmla="*/ 155 h 51"/>
                  <a:gd name="T20" fmla="*/ 6051 w 42"/>
                  <a:gd name="T21" fmla="*/ 365 h 51"/>
                  <a:gd name="T22" fmla="*/ 6706 w 42"/>
                  <a:gd name="T23" fmla="*/ 492 h 51"/>
                  <a:gd name="T24" fmla="*/ 7189 w 42"/>
                  <a:gd name="T25" fmla="*/ 638 h 51"/>
                  <a:gd name="T26" fmla="*/ 7189 w 42"/>
                  <a:gd name="T27" fmla="*/ 2725 h 51"/>
                  <a:gd name="T28" fmla="*/ 7074 w 42"/>
                  <a:gd name="T29" fmla="*/ 2725 h 51"/>
                  <a:gd name="T30" fmla="*/ 6551 w 42"/>
                  <a:gd name="T31" fmla="*/ 2398 h 51"/>
                  <a:gd name="T32" fmla="*/ 6051 w 42"/>
                  <a:gd name="T33" fmla="*/ 2021 h 51"/>
                  <a:gd name="T34" fmla="*/ 5306 w 42"/>
                  <a:gd name="T35" fmla="*/ 1878 h 51"/>
                  <a:gd name="T36" fmla="*/ 4662 w 42"/>
                  <a:gd name="T37" fmla="*/ 1722 h 51"/>
                  <a:gd name="T38" fmla="*/ 3800 w 42"/>
                  <a:gd name="T39" fmla="*/ 1878 h 51"/>
                  <a:gd name="T40" fmla="*/ 2906 w 42"/>
                  <a:gd name="T41" fmla="*/ 2242 h 51"/>
                  <a:gd name="T42" fmla="*/ 2411 w 42"/>
                  <a:gd name="T43" fmla="*/ 3033 h 51"/>
                  <a:gd name="T44" fmla="*/ 2251 w 42"/>
                  <a:gd name="T45" fmla="*/ 4419 h 51"/>
                  <a:gd name="T46" fmla="*/ 2411 w 42"/>
                  <a:gd name="T47" fmla="*/ 5642 h 51"/>
                  <a:gd name="T48" fmla="*/ 3050 w 42"/>
                  <a:gd name="T49" fmla="*/ 6412 h 51"/>
                  <a:gd name="T50" fmla="*/ 3800 w 42"/>
                  <a:gd name="T51" fmla="*/ 6932 h 51"/>
                  <a:gd name="T52" fmla="*/ 4662 w 42"/>
                  <a:gd name="T53" fmla="*/ 7136 h 51"/>
                  <a:gd name="T54" fmla="*/ 5306 w 42"/>
                  <a:gd name="T55" fmla="*/ 6932 h 51"/>
                  <a:gd name="T56" fmla="*/ 6051 w 42"/>
                  <a:gd name="T57" fmla="*/ 6616 h 51"/>
                  <a:gd name="T58" fmla="*/ 6551 w 42"/>
                  <a:gd name="T59" fmla="*/ 6278 h 51"/>
                  <a:gd name="T60" fmla="*/ 7074 w 42"/>
                  <a:gd name="T61" fmla="*/ 5913 h 51"/>
                  <a:gd name="T62" fmla="*/ 7189 w 42"/>
                  <a:gd name="T63" fmla="*/ 5913 h 51"/>
                  <a:gd name="T64" fmla="*/ 7189 w 42"/>
                  <a:gd name="T65" fmla="*/ 8000 h 51"/>
                  <a:gd name="T66" fmla="*/ 6551 w 42"/>
                  <a:gd name="T67" fmla="*/ 8155 h 51"/>
                  <a:gd name="T68" fmla="*/ 6051 w 42"/>
                  <a:gd name="T69" fmla="*/ 8520 h 51"/>
                  <a:gd name="T70" fmla="*/ 5306 w 42"/>
                  <a:gd name="T71" fmla="*/ 8647 h 51"/>
                  <a:gd name="T72" fmla="*/ 4295 w 42"/>
                  <a:gd name="T73" fmla="*/ 8647 h 51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1">
                    <a:moveTo>
                      <a:pt x="25" y="51"/>
                    </a:moveTo>
                    <a:cubicBezTo>
                      <a:pt x="21" y="51"/>
                      <a:pt x="18" y="50"/>
                      <a:pt x="15" y="49"/>
                    </a:cubicBezTo>
                    <a:cubicBezTo>
                      <a:pt x="12" y="48"/>
                      <a:pt x="9" y="47"/>
                      <a:pt x="7" y="45"/>
                    </a:cubicBezTo>
                    <a:cubicBezTo>
                      <a:pt x="5" y="42"/>
                      <a:pt x="3" y="40"/>
                      <a:pt x="2" y="37"/>
                    </a:cubicBezTo>
                    <a:cubicBezTo>
                      <a:pt x="1" y="34"/>
                      <a:pt x="0" y="30"/>
                      <a:pt x="0" y="26"/>
                    </a:cubicBezTo>
                    <a:cubicBezTo>
                      <a:pt x="0" y="22"/>
                      <a:pt x="1" y="18"/>
                      <a:pt x="2" y="15"/>
                    </a:cubicBezTo>
                    <a:cubicBezTo>
                      <a:pt x="3" y="12"/>
                      <a:pt x="4" y="9"/>
                      <a:pt x="7" y="7"/>
                    </a:cubicBezTo>
                    <a:cubicBezTo>
                      <a:pt x="9" y="5"/>
                      <a:pt x="11" y="3"/>
                      <a:pt x="15" y="2"/>
                    </a:cubicBezTo>
                    <a:cubicBezTo>
                      <a:pt x="18" y="1"/>
                      <a:pt x="21" y="0"/>
                      <a:pt x="25" y="0"/>
                    </a:cubicBezTo>
                    <a:cubicBezTo>
                      <a:pt x="27" y="0"/>
                      <a:pt x="29" y="1"/>
                      <a:pt x="30" y="1"/>
                    </a:cubicBezTo>
                    <a:cubicBezTo>
                      <a:pt x="32" y="1"/>
                      <a:pt x="33" y="1"/>
                      <a:pt x="35" y="2"/>
                    </a:cubicBezTo>
                    <a:cubicBezTo>
                      <a:pt x="36" y="2"/>
                      <a:pt x="38" y="3"/>
                      <a:pt x="39" y="3"/>
                    </a:cubicBezTo>
                    <a:cubicBezTo>
                      <a:pt x="40" y="4"/>
                      <a:pt x="41" y="4"/>
                      <a:pt x="42" y="4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0" y="16"/>
                      <a:pt x="39" y="15"/>
                      <a:pt x="38" y="14"/>
                    </a:cubicBezTo>
                    <a:cubicBezTo>
                      <a:pt x="37" y="14"/>
                      <a:pt x="36" y="13"/>
                      <a:pt x="35" y="12"/>
                    </a:cubicBezTo>
                    <a:cubicBezTo>
                      <a:pt x="34" y="12"/>
                      <a:pt x="33" y="11"/>
                      <a:pt x="31" y="11"/>
                    </a:cubicBezTo>
                    <a:cubicBezTo>
                      <a:pt x="30" y="10"/>
                      <a:pt x="28" y="10"/>
                      <a:pt x="27" y="10"/>
                    </a:cubicBezTo>
                    <a:cubicBezTo>
                      <a:pt x="25" y="10"/>
                      <a:pt x="23" y="10"/>
                      <a:pt x="22" y="11"/>
                    </a:cubicBezTo>
                    <a:cubicBezTo>
                      <a:pt x="20" y="11"/>
                      <a:pt x="19" y="12"/>
                      <a:pt x="17" y="13"/>
                    </a:cubicBezTo>
                    <a:cubicBezTo>
                      <a:pt x="16" y="15"/>
                      <a:pt x="15" y="16"/>
                      <a:pt x="14" y="18"/>
                    </a:cubicBezTo>
                    <a:cubicBezTo>
                      <a:pt x="13" y="20"/>
                      <a:pt x="13" y="23"/>
                      <a:pt x="13" y="26"/>
                    </a:cubicBezTo>
                    <a:cubicBezTo>
                      <a:pt x="13" y="29"/>
                      <a:pt x="13" y="31"/>
                      <a:pt x="14" y="33"/>
                    </a:cubicBezTo>
                    <a:cubicBezTo>
                      <a:pt x="15" y="35"/>
                      <a:pt x="16" y="37"/>
                      <a:pt x="18" y="38"/>
                    </a:cubicBezTo>
                    <a:cubicBezTo>
                      <a:pt x="19" y="39"/>
                      <a:pt x="20" y="40"/>
                      <a:pt x="22" y="41"/>
                    </a:cubicBezTo>
                    <a:cubicBezTo>
                      <a:pt x="24" y="41"/>
                      <a:pt x="25" y="42"/>
                      <a:pt x="27" y="42"/>
                    </a:cubicBezTo>
                    <a:cubicBezTo>
                      <a:pt x="28" y="42"/>
                      <a:pt x="30" y="41"/>
                      <a:pt x="31" y="41"/>
                    </a:cubicBezTo>
                    <a:cubicBezTo>
                      <a:pt x="33" y="40"/>
                      <a:pt x="34" y="40"/>
                      <a:pt x="35" y="39"/>
                    </a:cubicBezTo>
                    <a:cubicBezTo>
                      <a:pt x="37" y="38"/>
                      <a:pt x="37" y="38"/>
                      <a:pt x="38" y="37"/>
                    </a:cubicBezTo>
                    <a:cubicBezTo>
                      <a:pt x="39" y="36"/>
                      <a:pt x="40" y="36"/>
                      <a:pt x="41" y="35"/>
                    </a:cubicBezTo>
                    <a:cubicBezTo>
                      <a:pt x="42" y="35"/>
                      <a:pt x="42" y="35"/>
                      <a:pt x="42" y="35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41" y="47"/>
                      <a:pt x="40" y="48"/>
                      <a:pt x="38" y="48"/>
                    </a:cubicBezTo>
                    <a:cubicBezTo>
                      <a:pt x="37" y="49"/>
                      <a:pt x="36" y="49"/>
                      <a:pt x="35" y="50"/>
                    </a:cubicBezTo>
                    <a:cubicBezTo>
                      <a:pt x="33" y="50"/>
                      <a:pt x="32" y="50"/>
                      <a:pt x="31" y="51"/>
                    </a:cubicBezTo>
                    <a:cubicBezTo>
                      <a:pt x="29" y="51"/>
                      <a:pt x="27" y="51"/>
                      <a:pt x="25" y="51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7" name="Freeform 358"/>
              <p:cNvSpPr>
                <a:spLocks noEditPoints="1"/>
              </p:cNvSpPr>
              <p:nvPr userDrawn="1"/>
            </p:nvSpPr>
            <p:spPr bwMode="auto">
              <a:xfrm>
                <a:off x="3530" y="3575"/>
                <a:ext cx="118" cy="116"/>
              </a:xfrm>
              <a:custGeom>
                <a:avLst/>
                <a:gdLst>
                  <a:gd name="T0" fmla="*/ 118 w 118"/>
                  <a:gd name="T1" fmla="*/ 116 h 116"/>
                  <a:gd name="T2" fmla="*/ 90 w 118"/>
                  <a:gd name="T3" fmla="*/ 116 h 116"/>
                  <a:gd name="T4" fmla="*/ 80 w 118"/>
                  <a:gd name="T5" fmla="*/ 92 h 116"/>
                  <a:gd name="T6" fmla="*/ 38 w 118"/>
                  <a:gd name="T7" fmla="*/ 92 h 116"/>
                  <a:gd name="T8" fmla="*/ 31 w 118"/>
                  <a:gd name="T9" fmla="*/ 116 h 116"/>
                  <a:gd name="T10" fmla="*/ 0 w 118"/>
                  <a:gd name="T11" fmla="*/ 116 h 116"/>
                  <a:gd name="T12" fmla="*/ 43 w 118"/>
                  <a:gd name="T13" fmla="*/ 0 h 116"/>
                  <a:gd name="T14" fmla="*/ 78 w 118"/>
                  <a:gd name="T15" fmla="*/ 0 h 116"/>
                  <a:gd name="T16" fmla="*/ 118 w 118"/>
                  <a:gd name="T17" fmla="*/ 116 h 116"/>
                  <a:gd name="T18" fmla="*/ 73 w 118"/>
                  <a:gd name="T19" fmla="*/ 71 h 116"/>
                  <a:gd name="T20" fmla="*/ 59 w 118"/>
                  <a:gd name="T21" fmla="*/ 31 h 116"/>
                  <a:gd name="T22" fmla="*/ 45 w 118"/>
                  <a:gd name="T23" fmla="*/ 71 h 116"/>
                  <a:gd name="T24" fmla="*/ 73 w 118"/>
                  <a:gd name="T25" fmla="*/ 71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18" h="116">
                    <a:moveTo>
                      <a:pt x="118" y="116"/>
                    </a:moveTo>
                    <a:lnTo>
                      <a:pt x="90" y="116"/>
                    </a:lnTo>
                    <a:lnTo>
                      <a:pt x="80" y="92"/>
                    </a:lnTo>
                    <a:lnTo>
                      <a:pt x="38" y="92"/>
                    </a:lnTo>
                    <a:lnTo>
                      <a:pt x="31" y="116"/>
                    </a:lnTo>
                    <a:lnTo>
                      <a:pt x="0" y="116"/>
                    </a:lnTo>
                    <a:lnTo>
                      <a:pt x="43" y="0"/>
                    </a:lnTo>
                    <a:lnTo>
                      <a:pt x="78" y="0"/>
                    </a:lnTo>
                    <a:lnTo>
                      <a:pt x="118" y="116"/>
                    </a:lnTo>
                    <a:close/>
                    <a:moveTo>
                      <a:pt x="73" y="71"/>
                    </a:moveTo>
                    <a:lnTo>
                      <a:pt x="59" y="31"/>
                    </a:lnTo>
                    <a:lnTo>
                      <a:pt x="45" y="71"/>
                    </a:lnTo>
                    <a:lnTo>
                      <a:pt x="73" y="71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8" name="Freeform 359"/>
              <p:cNvSpPr>
                <a:spLocks/>
              </p:cNvSpPr>
              <p:nvPr userDrawn="1"/>
            </p:nvSpPr>
            <p:spPr bwMode="auto">
              <a:xfrm>
                <a:off x="3651" y="3575"/>
                <a:ext cx="101" cy="116"/>
              </a:xfrm>
              <a:custGeom>
                <a:avLst/>
                <a:gdLst>
                  <a:gd name="T0" fmla="*/ 101 w 101"/>
                  <a:gd name="T1" fmla="*/ 24 h 116"/>
                  <a:gd name="T2" fmla="*/ 66 w 101"/>
                  <a:gd name="T3" fmla="*/ 24 h 116"/>
                  <a:gd name="T4" fmla="*/ 66 w 101"/>
                  <a:gd name="T5" fmla="*/ 116 h 116"/>
                  <a:gd name="T6" fmla="*/ 35 w 101"/>
                  <a:gd name="T7" fmla="*/ 116 h 116"/>
                  <a:gd name="T8" fmla="*/ 35 w 101"/>
                  <a:gd name="T9" fmla="*/ 24 h 116"/>
                  <a:gd name="T10" fmla="*/ 0 w 101"/>
                  <a:gd name="T11" fmla="*/ 24 h 116"/>
                  <a:gd name="T12" fmla="*/ 0 w 101"/>
                  <a:gd name="T13" fmla="*/ 0 h 116"/>
                  <a:gd name="T14" fmla="*/ 101 w 101"/>
                  <a:gd name="T15" fmla="*/ 0 h 116"/>
                  <a:gd name="T16" fmla="*/ 101 w 101"/>
                  <a:gd name="T17" fmla="*/ 24 h 11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1" h="116">
                    <a:moveTo>
                      <a:pt x="101" y="24"/>
                    </a:moveTo>
                    <a:lnTo>
                      <a:pt x="66" y="24"/>
                    </a:lnTo>
                    <a:lnTo>
                      <a:pt x="66" y="116"/>
                    </a:lnTo>
                    <a:lnTo>
                      <a:pt x="35" y="116"/>
                    </a:lnTo>
                    <a:lnTo>
                      <a:pt x="35" y="2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101" y="0"/>
                    </a:lnTo>
                    <a:lnTo>
                      <a:pt x="101" y="24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9" name="Freeform 360"/>
              <p:cNvSpPr>
                <a:spLocks/>
              </p:cNvSpPr>
              <p:nvPr userDrawn="1"/>
            </p:nvSpPr>
            <p:spPr bwMode="auto">
              <a:xfrm>
                <a:off x="3773" y="3575"/>
                <a:ext cx="69" cy="116"/>
              </a:xfrm>
              <a:custGeom>
                <a:avLst/>
                <a:gdLst>
                  <a:gd name="T0" fmla="*/ 69 w 69"/>
                  <a:gd name="T1" fmla="*/ 116 h 116"/>
                  <a:gd name="T2" fmla="*/ 0 w 69"/>
                  <a:gd name="T3" fmla="*/ 116 h 116"/>
                  <a:gd name="T4" fmla="*/ 0 w 69"/>
                  <a:gd name="T5" fmla="*/ 95 h 116"/>
                  <a:gd name="T6" fmla="*/ 19 w 69"/>
                  <a:gd name="T7" fmla="*/ 95 h 116"/>
                  <a:gd name="T8" fmla="*/ 19 w 69"/>
                  <a:gd name="T9" fmla="*/ 21 h 116"/>
                  <a:gd name="T10" fmla="*/ 0 w 69"/>
                  <a:gd name="T11" fmla="*/ 21 h 116"/>
                  <a:gd name="T12" fmla="*/ 0 w 69"/>
                  <a:gd name="T13" fmla="*/ 0 h 116"/>
                  <a:gd name="T14" fmla="*/ 69 w 69"/>
                  <a:gd name="T15" fmla="*/ 0 h 116"/>
                  <a:gd name="T16" fmla="*/ 69 w 69"/>
                  <a:gd name="T17" fmla="*/ 21 h 116"/>
                  <a:gd name="T18" fmla="*/ 50 w 69"/>
                  <a:gd name="T19" fmla="*/ 21 h 116"/>
                  <a:gd name="T20" fmla="*/ 50 w 69"/>
                  <a:gd name="T21" fmla="*/ 95 h 116"/>
                  <a:gd name="T22" fmla="*/ 69 w 69"/>
                  <a:gd name="T23" fmla="*/ 95 h 116"/>
                  <a:gd name="T24" fmla="*/ 69 w 69"/>
                  <a:gd name="T25" fmla="*/ 116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69" h="116">
                    <a:moveTo>
                      <a:pt x="69" y="116"/>
                    </a:moveTo>
                    <a:lnTo>
                      <a:pt x="0" y="116"/>
                    </a:lnTo>
                    <a:lnTo>
                      <a:pt x="0" y="95"/>
                    </a:lnTo>
                    <a:lnTo>
                      <a:pt x="19" y="95"/>
                    </a:lnTo>
                    <a:lnTo>
                      <a:pt x="19" y="21"/>
                    </a:lnTo>
                    <a:lnTo>
                      <a:pt x="0" y="21"/>
                    </a:lnTo>
                    <a:lnTo>
                      <a:pt x="0" y="0"/>
                    </a:lnTo>
                    <a:lnTo>
                      <a:pt x="69" y="0"/>
                    </a:lnTo>
                    <a:lnTo>
                      <a:pt x="69" y="21"/>
                    </a:lnTo>
                    <a:lnTo>
                      <a:pt x="50" y="21"/>
                    </a:lnTo>
                    <a:lnTo>
                      <a:pt x="50" y="95"/>
                    </a:lnTo>
                    <a:lnTo>
                      <a:pt x="69" y="95"/>
                    </a:lnTo>
                    <a:lnTo>
                      <a:pt x="69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0" name="Freeform 361"/>
              <p:cNvSpPr>
                <a:spLocks noEditPoints="1"/>
              </p:cNvSpPr>
              <p:nvPr userDrawn="1"/>
            </p:nvSpPr>
            <p:spPr bwMode="auto">
              <a:xfrm>
                <a:off x="3863" y="3573"/>
                <a:ext cx="118" cy="120"/>
              </a:xfrm>
              <a:custGeom>
                <a:avLst/>
                <a:gdLst>
                  <a:gd name="T0" fmla="*/ 8621 w 50"/>
                  <a:gd name="T1" fmla="*/ 4419 h 51"/>
                  <a:gd name="T2" fmla="*/ 7384 w 50"/>
                  <a:gd name="T3" fmla="*/ 7501 h 51"/>
                  <a:gd name="T4" fmla="*/ 4312 w 50"/>
                  <a:gd name="T5" fmla="*/ 8647 h 51"/>
                  <a:gd name="T6" fmla="*/ 1024 w 50"/>
                  <a:gd name="T7" fmla="*/ 7501 h 51"/>
                  <a:gd name="T8" fmla="*/ 0 w 50"/>
                  <a:gd name="T9" fmla="*/ 4419 h 51"/>
                  <a:gd name="T10" fmla="*/ 1024 w 50"/>
                  <a:gd name="T11" fmla="*/ 1158 h 51"/>
                  <a:gd name="T12" fmla="*/ 4312 w 50"/>
                  <a:gd name="T13" fmla="*/ 0 h 51"/>
                  <a:gd name="T14" fmla="*/ 7384 w 50"/>
                  <a:gd name="T15" fmla="*/ 1158 h 51"/>
                  <a:gd name="T16" fmla="*/ 8621 w 50"/>
                  <a:gd name="T17" fmla="*/ 4419 h 51"/>
                  <a:gd name="T18" fmla="*/ 5704 w 50"/>
                  <a:gd name="T19" fmla="*/ 6412 h 51"/>
                  <a:gd name="T20" fmla="*/ 6233 w 50"/>
                  <a:gd name="T21" fmla="*/ 5642 h 51"/>
                  <a:gd name="T22" fmla="*/ 6360 w 50"/>
                  <a:gd name="T23" fmla="*/ 4419 h 51"/>
                  <a:gd name="T24" fmla="*/ 6233 w 50"/>
                  <a:gd name="T25" fmla="*/ 3033 h 51"/>
                  <a:gd name="T26" fmla="*/ 5704 w 50"/>
                  <a:gd name="T27" fmla="*/ 2242 h 51"/>
                  <a:gd name="T28" fmla="*/ 4968 w 50"/>
                  <a:gd name="T29" fmla="*/ 1722 h 51"/>
                  <a:gd name="T30" fmla="*/ 4312 w 50"/>
                  <a:gd name="T31" fmla="*/ 1722 h 51"/>
                  <a:gd name="T32" fmla="*/ 3441 w 50"/>
                  <a:gd name="T33" fmla="*/ 1722 h 51"/>
                  <a:gd name="T34" fmla="*/ 2785 w 50"/>
                  <a:gd name="T35" fmla="*/ 2242 h 51"/>
                  <a:gd name="T36" fmla="*/ 2417 w 50"/>
                  <a:gd name="T37" fmla="*/ 3033 h 51"/>
                  <a:gd name="T38" fmla="*/ 2261 w 50"/>
                  <a:gd name="T39" fmla="*/ 4419 h 51"/>
                  <a:gd name="T40" fmla="*/ 2417 w 50"/>
                  <a:gd name="T41" fmla="*/ 5642 h 51"/>
                  <a:gd name="T42" fmla="*/ 2785 w 50"/>
                  <a:gd name="T43" fmla="*/ 6412 h 51"/>
                  <a:gd name="T44" fmla="*/ 3441 w 50"/>
                  <a:gd name="T45" fmla="*/ 6932 h 51"/>
                  <a:gd name="T46" fmla="*/ 4312 w 50"/>
                  <a:gd name="T47" fmla="*/ 7136 h 51"/>
                  <a:gd name="T48" fmla="*/ 4968 w 50"/>
                  <a:gd name="T49" fmla="*/ 6932 h 51"/>
                  <a:gd name="T50" fmla="*/ 5704 w 50"/>
                  <a:gd name="T51" fmla="*/ 6412 h 5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50" h="51">
                    <a:moveTo>
                      <a:pt x="50" y="26"/>
                    </a:moveTo>
                    <a:cubicBezTo>
                      <a:pt x="50" y="33"/>
                      <a:pt x="48" y="40"/>
                      <a:pt x="43" y="44"/>
                    </a:cubicBezTo>
                    <a:cubicBezTo>
                      <a:pt x="39" y="49"/>
                      <a:pt x="33" y="51"/>
                      <a:pt x="25" y="51"/>
                    </a:cubicBezTo>
                    <a:cubicBezTo>
                      <a:pt x="17" y="51"/>
                      <a:pt x="11" y="49"/>
                      <a:pt x="6" y="44"/>
                    </a:cubicBezTo>
                    <a:cubicBezTo>
                      <a:pt x="2" y="40"/>
                      <a:pt x="0" y="33"/>
                      <a:pt x="0" y="26"/>
                    </a:cubicBezTo>
                    <a:cubicBezTo>
                      <a:pt x="0" y="18"/>
                      <a:pt x="2" y="12"/>
                      <a:pt x="6" y="7"/>
                    </a:cubicBezTo>
                    <a:cubicBezTo>
                      <a:pt x="11" y="3"/>
                      <a:pt x="17" y="0"/>
                      <a:pt x="25" y="0"/>
                    </a:cubicBezTo>
                    <a:cubicBezTo>
                      <a:pt x="32" y="0"/>
                      <a:pt x="39" y="3"/>
                      <a:pt x="43" y="7"/>
                    </a:cubicBezTo>
                    <a:cubicBezTo>
                      <a:pt x="48" y="12"/>
                      <a:pt x="50" y="18"/>
                      <a:pt x="50" y="26"/>
                    </a:cubicBezTo>
                    <a:close/>
                    <a:moveTo>
                      <a:pt x="33" y="38"/>
                    </a:moveTo>
                    <a:cubicBezTo>
                      <a:pt x="34" y="37"/>
                      <a:pt x="35" y="35"/>
                      <a:pt x="36" y="33"/>
                    </a:cubicBezTo>
                    <a:cubicBezTo>
                      <a:pt x="36" y="31"/>
                      <a:pt x="37" y="28"/>
                      <a:pt x="37" y="26"/>
                    </a:cubicBezTo>
                    <a:cubicBezTo>
                      <a:pt x="37" y="23"/>
                      <a:pt x="36" y="20"/>
                      <a:pt x="36" y="18"/>
                    </a:cubicBezTo>
                    <a:cubicBezTo>
                      <a:pt x="35" y="16"/>
                      <a:pt x="34" y="15"/>
                      <a:pt x="33" y="13"/>
                    </a:cubicBezTo>
                    <a:cubicBezTo>
                      <a:pt x="32" y="12"/>
                      <a:pt x="31" y="11"/>
                      <a:pt x="29" y="10"/>
                    </a:cubicBezTo>
                    <a:cubicBezTo>
                      <a:pt x="28" y="10"/>
                      <a:pt x="26" y="10"/>
                      <a:pt x="25" y="10"/>
                    </a:cubicBezTo>
                    <a:cubicBezTo>
                      <a:pt x="23" y="10"/>
                      <a:pt x="22" y="10"/>
                      <a:pt x="20" y="10"/>
                    </a:cubicBezTo>
                    <a:cubicBezTo>
                      <a:pt x="19" y="11"/>
                      <a:pt x="18" y="12"/>
                      <a:pt x="16" y="13"/>
                    </a:cubicBezTo>
                    <a:cubicBezTo>
                      <a:pt x="15" y="14"/>
                      <a:pt x="14" y="16"/>
                      <a:pt x="14" y="18"/>
                    </a:cubicBezTo>
                    <a:cubicBezTo>
                      <a:pt x="13" y="20"/>
                      <a:pt x="13" y="23"/>
                      <a:pt x="13" y="26"/>
                    </a:cubicBezTo>
                    <a:cubicBezTo>
                      <a:pt x="13" y="29"/>
                      <a:pt x="13" y="31"/>
                      <a:pt x="14" y="33"/>
                    </a:cubicBezTo>
                    <a:cubicBezTo>
                      <a:pt x="14" y="35"/>
                      <a:pt x="15" y="37"/>
                      <a:pt x="16" y="38"/>
                    </a:cubicBezTo>
                    <a:cubicBezTo>
                      <a:pt x="17" y="39"/>
                      <a:pt x="19" y="40"/>
                      <a:pt x="20" y="41"/>
                    </a:cubicBezTo>
                    <a:cubicBezTo>
                      <a:pt x="22" y="42"/>
                      <a:pt x="23" y="42"/>
                      <a:pt x="25" y="42"/>
                    </a:cubicBezTo>
                    <a:cubicBezTo>
                      <a:pt x="26" y="42"/>
                      <a:pt x="28" y="42"/>
                      <a:pt x="29" y="41"/>
                    </a:cubicBezTo>
                    <a:cubicBezTo>
                      <a:pt x="31" y="40"/>
                      <a:pt x="32" y="39"/>
                      <a:pt x="33" y="38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1" name="Freeform 362"/>
              <p:cNvSpPr>
                <a:spLocks/>
              </p:cNvSpPr>
              <p:nvPr userDrawn="1"/>
            </p:nvSpPr>
            <p:spPr bwMode="auto">
              <a:xfrm>
                <a:off x="4010" y="3575"/>
                <a:ext cx="106" cy="116"/>
              </a:xfrm>
              <a:custGeom>
                <a:avLst/>
                <a:gdLst>
                  <a:gd name="T0" fmla="*/ 106 w 106"/>
                  <a:gd name="T1" fmla="*/ 116 h 116"/>
                  <a:gd name="T2" fmla="*/ 75 w 106"/>
                  <a:gd name="T3" fmla="*/ 116 h 116"/>
                  <a:gd name="T4" fmla="*/ 28 w 106"/>
                  <a:gd name="T5" fmla="*/ 38 h 116"/>
                  <a:gd name="T6" fmla="*/ 28 w 106"/>
                  <a:gd name="T7" fmla="*/ 116 h 116"/>
                  <a:gd name="T8" fmla="*/ 0 w 106"/>
                  <a:gd name="T9" fmla="*/ 116 h 116"/>
                  <a:gd name="T10" fmla="*/ 0 w 106"/>
                  <a:gd name="T11" fmla="*/ 0 h 116"/>
                  <a:gd name="T12" fmla="*/ 35 w 106"/>
                  <a:gd name="T13" fmla="*/ 0 h 116"/>
                  <a:gd name="T14" fmla="*/ 78 w 106"/>
                  <a:gd name="T15" fmla="*/ 66 h 116"/>
                  <a:gd name="T16" fmla="*/ 78 w 106"/>
                  <a:gd name="T17" fmla="*/ 0 h 116"/>
                  <a:gd name="T18" fmla="*/ 106 w 106"/>
                  <a:gd name="T19" fmla="*/ 0 h 116"/>
                  <a:gd name="T20" fmla="*/ 106 w 106"/>
                  <a:gd name="T21" fmla="*/ 116 h 11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06" h="116">
                    <a:moveTo>
                      <a:pt x="106" y="116"/>
                    </a:moveTo>
                    <a:lnTo>
                      <a:pt x="75" y="116"/>
                    </a:lnTo>
                    <a:lnTo>
                      <a:pt x="28" y="38"/>
                    </a:lnTo>
                    <a:lnTo>
                      <a:pt x="28" y="116"/>
                    </a:lnTo>
                    <a:lnTo>
                      <a:pt x="0" y="116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78" y="66"/>
                    </a:lnTo>
                    <a:lnTo>
                      <a:pt x="78" y="0"/>
                    </a:lnTo>
                    <a:lnTo>
                      <a:pt x="106" y="0"/>
                    </a:lnTo>
                    <a:lnTo>
                      <a:pt x="106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2" name="Freeform 363"/>
              <p:cNvSpPr>
                <a:spLocks/>
              </p:cNvSpPr>
              <p:nvPr userDrawn="1"/>
            </p:nvSpPr>
            <p:spPr bwMode="auto">
              <a:xfrm>
                <a:off x="4147" y="3575"/>
                <a:ext cx="96" cy="118"/>
              </a:xfrm>
              <a:custGeom>
                <a:avLst/>
                <a:gdLst>
                  <a:gd name="T0" fmla="*/ 6764 w 41"/>
                  <a:gd name="T1" fmla="*/ 5865 h 50"/>
                  <a:gd name="T2" fmla="*/ 5779 w 41"/>
                  <a:gd name="T3" fmla="*/ 7753 h 50"/>
                  <a:gd name="T4" fmla="*/ 3093 w 41"/>
                  <a:gd name="T5" fmla="*/ 8621 h 50"/>
                  <a:gd name="T6" fmla="*/ 1321 w 41"/>
                  <a:gd name="T7" fmla="*/ 8505 h 50"/>
                  <a:gd name="T8" fmla="*/ 0 w 41"/>
                  <a:gd name="T9" fmla="*/ 7982 h 50"/>
                  <a:gd name="T10" fmla="*/ 0 w 41"/>
                  <a:gd name="T11" fmla="*/ 5865 h 50"/>
                  <a:gd name="T12" fmla="*/ 155 w 41"/>
                  <a:gd name="T13" fmla="*/ 5865 h 50"/>
                  <a:gd name="T14" fmla="*/ 1618 w 41"/>
                  <a:gd name="T15" fmla="*/ 6728 h 50"/>
                  <a:gd name="T16" fmla="*/ 3093 w 41"/>
                  <a:gd name="T17" fmla="*/ 7097 h 50"/>
                  <a:gd name="T18" fmla="*/ 3674 w 41"/>
                  <a:gd name="T19" fmla="*/ 7097 h 50"/>
                  <a:gd name="T20" fmla="*/ 4144 w 41"/>
                  <a:gd name="T21" fmla="*/ 6889 h 50"/>
                  <a:gd name="T22" fmla="*/ 4451 w 41"/>
                  <a:gd name="T23" fmla="*/ 6728 h 50"/>
                  <a:gd name="T24" fmla="*/ 4660 w 41"/>
                  <a:gd name="T25" fmla="*/ 6233 h 50"/>
                  <a:gd name="T26" fmla="*/ 4451 w 41"/>
                  <a:gd name="T27" fmla="*/ 5704 h 50"/>
                  <a:gd name="T28" fmla="*/ 3788 w 41"/>
                  <a:gd name="T29" fmla="*/ 5336 h 50"/>
                  <a:gd name="T30" fmla="*/ 2824 w 41"/>
                  <a:gd name="T31" fmla="*/ 5209 h 50"/>
                  <a:gd name="T32" fmla="*/ 1990 w 41"/>
                  <a:gd name="T33" fmla="*/ 4968 h 50"/>
                  <a:gd name="T34" fmla="*/ 478 w 41"/>
                  <a:gd name="T35" fmla="*/ 3944 h 50"/>
                  <a:gd name="T36" fmla="*/ 0 w 41"/>
                  <a:gd name="T37" fmla="*/ 2579 h 50"/>
                  <a:gd name="T38" fmla="*/ 986 w 41"/>
                  <a:gd name="T39" fmla="*/ 656 h 50"/>
                  <a:gd name="T40" fmla="*/ 3674 w 41"/>
                  <a:gd name="T41" fmla="*/ 0 h 50"/>
                  <a:gd name="T42" fmla="*/ 5137 w 41"/>
                  <a:gd name="T43" fmla="*/ 0 h 50"/>
                  <a:gd name="T44" fmla="*/ 6404 w 41"/>
                  <a:gd name="T45" fmla="*/ 524 h 50"/>
                  <a:gd name="T46" fmla="*/ 6404 w 41"/>
                  <a:gd name="T47" fmla="*/ 2417 h 50"/>
                  <a:gd name="T48" fmla="*/ 6249 w 41"/>
                  <a:gd name="T49" fmla="*/ 2417 h 50"/>
                  <a:gd name="T50" fmla="*/ 5137 w 41"/>
                  <a:gd name="T51" fmla="*/ 1777 h 50"/>
                  <a:gd name="T52" fmla="*/ 3674 w 41"/>
                  <a:gd name="T53" fmla="*/ 1392 h 50"/>
                  <a:gd name="T54" fmla="*/ 3093 w 41"/>
                  <a:gd name="T55" fmla="*/ 1548 h 50"/>
                  <a:gd name="T56" fmla="*/ 2620 w 41"/>
                  <a:gd name="T57" fmla="*/ 1548 h 50"/>
                  <a:gd name="T58" fmla="*/ 2309 w 41"/>
                  <a:gd name="T59" fmla="*/ 1893 h 50"/>
                  <a:gd name="T60" fmla="*/ 2105 w 41"/>
                  <a:gd name="T61" fmla="*/ 2261 h 50"/>
                  <a:gd name="T62" fmla="*/ 2309 w 41"/>
                  <a:gd name="T63" fmla="*/ 2785 h 50"/>
                  <a:gd name="T64" fmla="*/ 3311 w 41"/>
                  <a:gd name="T65" fmla="*/ 3075 h 50"/>
                  <a:gd name="T66" fmla="*/ 4144 w 41"/>
                  <a:gd name="T67" fmla="*/ 3285 h 50"/>
                  <a:gd name="T68" fmla="*/ 4929 w 41"/>
                  <a:gd name="T69" fmla="*/ 3653 h 50"/>
                  <a:gd name="T70" fmla="*/ 6404 w 41"/>
                  <a:gd name="T71" fmla="*/ 4467 h 50"/>
                  <a:gd name="T72" fmla="*/ 6764 w 41"/>
                  <a:gd name="T73" fmla="*/ 5865 h 5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1" h="50">
                    <a:moveTo>
                      <a:pt x="41" y="34"/>
                    </a:moveTo>
                    <a:cubicBezTo>
                      <a:pt x="41" y="39"/>
                      <a:pt x="39" y="42"/>
                      <a:pt x="35" y="45"/>
                    </a:cubicBezTo>
                    <a:cubicBezTo>
                      <a:pt x="31" y="48"/>
                      <a:pt x="26" y="50"/>
                      <a:pt x="19" y="50"/>
                    </a:cubicBezTo>
                    <a:cubicBezTo>
                      <a:pt x="15" y="50"/>
                      <a:pt x="11" y="50"/>
                      <a:pt x="8" y="49"/>
                    </a:cubicBezTo>
                    <a:cubicBezTo>
                      <a:pt x="5" y="48"/>
                      <a:pt x="2" y="47"/>
                      <a:pt x="0" y="4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4" y="37"/>
                      <a:pt x="7" y="38"/>
                      <a:pt x="10" y="39"/>
                    </a:cubicBezTo>
                    <a:cubicBezTo>
                      <a:pt x="13" y="40"/>
                      <a:pt x="16" y="41"/>
                      <a:pt x="19" y="41"/>
                    </a:cubicBezTo>
                    <a:cubicBezTo>
                      <a:pt x="20" y="41"/>
                      <a:pt x="21" y="41"/>
                      <a:pt x="22" y="41"/>
                    </a:cubicBezTo>
                    <a:cubicBezTo>
                      <a:pt x="23" y="41"/>
                      <a:pt x="24" y="40"/>
                      <a:pt x="25" y="40"/>
                    </a:cubicBezTo>
                    <a:cubicBezTo>
                      <a:pt x="26" y="40"/>
                      <a:pt x="27" y="39"/>
                      <a:pt x="27" y="39"/>
                    </a:cubicBezTo>
                    <a:cubicBezTo>
                      <a:pt x="28" y="38"/>
                      <a:pt x="28" y="37"/>
                      <a:pt x="28" y="36"/>
                    </a:cubicBezTo>
                    <a:cubicBezTo>
                      <a:pt x="28" y="35"/>
                      <a:pt x="28" y="34"/>
                      <a:pt x="27" y="33"/>
                    </a:cubicBezTo>
                    <a:cubicBezTo>
                      <a:pt x="26" y="32"/>
                      <a:pt x="25" y="32"/>
                      <a:pt x="23" y="31"/>
                    </a:cubicBezTo>
                    <a:cubicBezTo>
                      <a:pt x="21" y="31"/>
                      <a:pt x="19" y="31"/>
                      <a:pt x="17" y="30"/>
                    </a:cubicBezTo>
                    <a:cubicBezTo>
                      <a:pt x="15" y="30"/>
                      <a:pt x="13" y="29"/>
                      <a:pt x="12" y="29"/>
                    </a:cubicBezTo>
                    <a:cubicBezTo>
                      <a:pt x="7" y="27"/>
                      <a:pt x="4" y="26"/>
                      <a:pt x="3" y="23"/>
                    </a:cubicBezTo>
                    <a:cubicBezTo>
                      <a:pt x="1" y="21"/>
                      <a:pt x="0" y="18"/>
                      <a:pt x="0" y="15"/>
                    </a:cubicBezTo>
                    <a:cubicBezTo>
                      <a:pt x="0" y="10"/>
                      <a:pt x="2" y="7"/>
                      <a:pt x="6" y="4"/>
                    </a:cubicBezTo>
                    <a:cubicBezTo>
                      <a:pt x="10" y="1"/>
                      <a:pt x="15" y="0"/>
                      <a:pt x="22" y="0"/>
                    </a:cubicBezTo>
                    <a:cubicBezTo>
                      <a:pt x="25" y="0"/>
                      <a:pt x="28" y="0"/>
                      <a:pt x="31" y="0"/>
                    </a:cubicBezTo>
                    <a:cubicBezTo>
                      <a:pt x="34" y="1"/>
                      <a:pt x="37" y="2"/>
                      <a:pt x="39" y="3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8" y="14"/>
                      <a:pt x="38" y="14"/>
                      <a:pt x="38" y="14"/>
                    </a:cubicBezTo>
                    <a:cubicBezTo>
                      <a:pt x="36" y="12"/>
                      <a:pt x="34" y="11"/>
                      <a:pt x="31" y="10"/>
                    </a:cubicBezTo>
                    <a:cubicBezTo>
                      <a:pt x="28" y="9"/>
                      <a:pt x="25" y="8"/>
                      <a:pt x="22" y="8"/>
                    </a:cubicBezTo>
                    <a:cubicBezTo>
                      <a:pt x="21" y="8"/>
                      <a:pt x="20" y="9"/>
                      <a:pt x="19" y="9"/>
                    </a:cubicBezTo>
                    <a:cubicBezTo>
                      <a:pt x="18" y="9"/>
                      <a:pt x="17" y="9"/>
                      <a:pt x="16" y="9"/>
                    </a:cubicBezTo>
                    <a:cubicBezTo>
                      <a:pt x="15" y="10"/>
                      <a:pt x="14" y="10"/>
                      <a:pt x="14" y="11"/>
                    </a:cubicBezTo>
                    <a:cubicBezTo>
                      <a:pt x="13" y="12"/>
                      <a:pt x="13" y="12"/>
                      <a:pt x="13" y="13"/>
                    </a:cubicBezTo>
                    <a:cubicBezTo>
                      <a:pt x="13" y="15"/>
                      <a:pt x="13" y="15"/>
                      <a:pt x="14" y="16"/>
                    </a:cubicBezTo>
                    <a:cubicBezTo>
                      <a:pt x="15" y="17"/>
                      <a:pt x="17" y="17"/>
                      <a:pt x="20" y="18"/>
                    </a:cubicBezTo>
                    <a:cubicBezTo>
                      <a:pt x="22" y="18"/>
                      <a:pt x="23" y="19"/>
                      <a:pt x="25" y="19"/>
                    </a:cubicBezTo>
                    <a:cubicBezTo>
                      <a:pt x="27" y="19"/>
                      <a:pt x="28" y="20"/>
                      <a:pt x="30" y="21"/>
                    </a:cubicBezTo>
                    <a:cubicBezTo>
                      <a:pt x="34" y="22"/>
                      <a:pt x="37" y="23"/>
                      <a:pt x="39" y="26"/>
                    </a:cubicBezTo>
                    <a:cubicBezTo>
                      <a:pt x="40" y="28"/>
                      <a:pt x="41" y="30"/>
                      <a:pt x="41" y="34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3" name="Freeform 364"/>
              <p:cNvSpPr>
                <a:spLocks/>
              </p:cNvSpPr>
              <p:nvPr userDrawn="1"/>
            </p:nvSpPr>
            <p:spPr bwMode="auto">
              <a:xfrm>
                <a:off x="4662" y="3575"/>
                <a:ext cx="99" cy="118"/>
              </a:xfrm>
              <a:custGeom>
                <a:avLst/>
                <a:gdLst>
                  <a:gd name="T0" fmla="*/ 7189 w 42"/>
                  <a:gd name="T1" fmla="*/ 5865 h 50"/>
                  <a:gd name="T2" fmla="*/ 6166 w 42"/>
                  <a:gd name="T3" fmla="*/ 7753 h 50"/>
                  <a:gd name="T4" fmla="*/ 3272 w 42"/>
                  <a:gd name="T5" fmla="*/ 8621 h 50"/>
                  <a:gd name="T6" fmla="*/ 1544 w 42"/>
                  <a:gd name="T7" fmla="*/ 8505 h 50"/>
                  <a:gd name="T8" fmla="*/ 0 w 42"/>
                  <a:gd name="T9" fmla="*/ 7982 h 50"/>
                  <a:gd name="T10" fmla="*/ 0 w 42"/>
                  <a:gd name="T11" fmla="*/ 5865 h 50"/>
                  <a:gd name="T12" fmla="*/ 368 w 42"/>
                  <a:gd name="T13" fmla="*/ 5865 h 50"/>
                  <a:gd name="T14" fmla="*/ 1756 w 42"/>
                  <a:gd name="T15" fmla="*/ 6728 h 50"/>
                  <a:gd name="T16" fmla="*/ 3434 w 42"/>
                  <a:gd name="T17" fmla="*/ 7097 h 50"/>
                  <a:gd name="T18" fmla="*/ 3918 w 42"/>
                  <a:gd name="T19" fmla="*/ 7097 h 50"/>
                  <a:gd name="T20" fmla="*/ 4439 w 42"/>
                  <a:gd name="T21" fmla="*/ 6889 h 50"/>
                  <a:gd name="T22" fmla="*/ 4818 w 42"/>
                  <a:gd name="T23" fmla="*/ 6728 h 50"/>
                  <a:gd name="T24" fmla="*/ 4941 w 42"/>
                  <a:gd name="T25" fmla="*/ 6233 h 50"/>
                  <a:gd name="T26" fmla="*/ 4818 w 42"/>
                  <a:gd name="T27" fmla="*/ 5704 h 50"/>
                  <a:gd name="T28" fmla="*/ 4139 w 42"/>
                  <a:gd name="T29" fmla="*/ 5336 h 50"/>
                  <a:gd name="T30" fmla="*/ 3050 w 42"/>
                  <a:gd name="T31" fmla="*/ 5209 h 50"/>
                  <a:gd name="T32" fmla="*/ 2044 w 42"/>
                  <a:gd name="T33" fmla="*/ 4968 h 50"/>
                  <a:gd name="T34" fmla="*/ 523 w 42"/>
                  <a:gd name="T35" fmla="*/ 3944 h 50"/>
                  <a:gd name="T36" fmla="*/ 156 w 42"/>
                  <a:gd name="T37" fmla="*/ 2579 h 50"/>
                  <a:gd name="T38" fmla="*/ 1233 w 42"/>
                  <a:gd name="T39" fmla="*/ 656 h 50"/>
                  <a:gd name="T40" fmla="*/ 3800 w 42"/>
                  <a:gd name="T41" fmla="*/ 0 h 50"/>
                  <a:gd name="T42" fmla="*/ 5462 w 42"/>
                  <a:gd name="T43" fmla="*/ 0 h 50"/>
                  <a:gd name="T44" fmla="*/ 6850 w 42"/>
                  <a:gd name="T45" fmla="*/ 524 h 50"/>
                  <a:gd name="T46" fmla="*/ 6850 w 42"/>
                  <a:gd name="T47" fmla="*/ 2417 h 50"/>
                  <a:gd name="T48" fmla="*/ 6706 w 42"/>
                  <a:gd name="T49" fmla="*/ 2417 h 50"/>
                  <a:gd name="T50" fmla="*/ 5306 w 42"/>
                  <a:gd name="T51" fmla="*/ 1777 h 50"/>
                  <a:gd name="T52" fmla="*/ 3918 w 42"/>
                  <a:gd name="T53" fmla="*/ 1392 h 50"/>
                  <a:gd name="T54" fmla="*/ 3434 w 42"/>
                  <a:gd name="T55" fmla="*/ 1548 h 50"/>
                  <a:gd name="T56" fmla="*/ 2906 w 42"/>
                  <a:gd name="T57" fmla="*/ 1548 h 50"/>
                  <a:gd name="T58" fmla="*/ 2411 w 42"/>
                  <a:gd name="T59" fmla="*/ 1893 h 50"/>
                  <a:gd name="T60" fmla="*/ 2411 w 42"/>
                  <a:gd name="T61" fmla="*/ 2261 h 50"/>
                  <a:gd name="T62" fmla="*/ 2567 w 42"/>
                  <a:gd name="T63" fmla="*/ 2785 h 50"/>
                  <a:gd name="T64" fmla="*/ 3639 w 42"/>
                  <a:gd name="T65" fmla="*/ 3075 h 50"/>
                  <a:gd name="T66" fmla="*/ 4439 w 42"/>
                  <a:gd name="T67" fmla="*/ 3285 h 50"/>
                  <a:gd name="T68" fmla="*/ 5306 w 42"/>
                  <a:gd name="T69" fmla="*/ 3653 h 50"/>
                  <a:gd name="T70" fmla="*/ 6706 w 42"/>
                  <a:gd name="T71" fmla="*/ 4467 h 50"/>
                  <a:gd name="T72" fmla="*/ 7189 w 42"/>
                  <a:gd name="T73" fmla="*/ 5865 h 5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0">
                    <a:moveTo>
                      <a:pt x="42" y="34"/>
                    </a:moveTo>
                    <a:cubicBezTo>
                      <a:pt x="42" y="39"/>
                      <a:pt x="40" y="42"/>
                      <a:pt x="36" y="45"/>
                    </a:cubicBezTo>
                    <a:cubicBezTo>
                      <a:pt x="32" y="48"/>
                      <a:pt x="26" y="50"/>
                      <a:pt x="19" y="50"/>
                    </a:cubicBezTo>
                    <a:cubicBezTo>
                      <a:pt x="15" y="50"/>
                      <a:pt x="12" y="50"/>
                      <a:pt x="9" y="49"/>
                    </a:cubicBezTo>
                    <a:cubicBezTo>
                      <a:pt x="6" y="48"/>
                      <a:pt x="3" y="47"/>
                      <a:pt x="0" y="4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4" y="37"/>
                      <a:pt x="7" y="38"/>
                      <a:pt x="10" y="39"/>
                    </a:cubicBezTo>
                    <a:cubicBezTo>
                      <a:pt x="14" y="40"/>
                      <a:pt x="17" y="41"/>
                      <a:pt x="20" y="41"/>
                    </a:cubicBezTo>
                    <a:cubicBezTo>
                      <a:pt x="20" y="41"/>
                      <a:pt x="21" y="41"/>
                      <a:pt x="23" y="41"/>
                    </a:cubicBezTo>
                    <a:cubicBezTo>
                      <a:pt x="24" y="41"/>
                      <a:pt x="25" y="40"/>
                      <a:pt x="26" y="40"/>
                    </a:cubicBezTo>
                    <a:cubicBezTo>
                      <a:pt x="27" y="40"/>
                      <a:pt x="27" y="39"/>
                      <a:pt x="28" y="39"/>
                    </a:cubicBezTo>
                    <a:cubicBezTo>
                      <a:pt x="29" y="38"/>
                      <a:pt x="29" y="37"/>
                      <a:pt x="29" y="36"/>
                    </a:cubicBezTo>
                    <a:cubicBezTo>
                      <a:pt x="29" y="35"/>
                      <a:pt x="29" y="34"/>
                      <a:pt x="28" y="33"/>
                    </a:cubicBezTo>
                    <a:cubicBezTo>
                      <a:pt x="27" y="32"/>
                      <a:pt x="25" y="32"/>
                      <a:pt x="24" y="31"/>
                    </a:cubicBezTo>
                    <a:cubicBezTo>
                      <a:pt x="22" y="31"/>
                      <a:pt x="20" y="31"/>
                      <a:pt x="18" y="30"/>
                    </a:cubicBezTo>
                    <a:cubicBezTo>
                      <a:pt x="16" y="30"/>
                      <a:pt x="14" y="29"/>
                      <a:pt x="12" y="29"/>
                    </a:cubicBezTo>
                    <a:cubicBezTo>
                      <a:pt x="8" y="27"/>
                      <a:pt x="5" y="26"/>
                      <a:pt x="3" y="23"/>
                    </a:cubicBezTo>
                    <a:cubicBezTo>
                      <a:pt x="2" y="21"/>
                      <a:pt x="1" y="18"/>
                      <a:pt x="1" y="15"/>
                    </a:cubicBezTo>
                    <a:cubicBezTo>
                      <a:pt x="1" y="10"/>
                      <a:pt x="3" y="7"/>
                      <a:pt x="7" y="4"/>
                    </a:cubicBezTo>
                    <a:cubicBezTo>
                      <a:pt x="11" y="1"/>
                      <a:pt x="16" y="0"/>
                      <a:pt x="22" y="0"/>
                    </a:cubicBezTo>
                    <a:cubicBezTo>
                      <a:pt x="26" y="0"/>
                      <a:pt x="29" y="0"/>
                      <a:pt x="32" y="0"/>
                    </a:cubicBezTo>
                    <a:cubicBezTo>
                      <a:pt x="35" y="1"/>
                      <a:pt x="38" y="2"/>
                      <a:pt x="40" y="3"/>
                    </a:cubicBezTo>
                    <a:cubicBezTo>
                      <a:pt x="40" y="14"/>
                      <a:pt x="40" y="14"/>
                      <a:pt x="40" y="14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7" y="12"/>
                      <a:pt x="34" y="11"/>
                      <a:pt x="31" y="10"/>
                    </a:cubicBezTo>
                    <a:cubicBezTo>
                      <a:pt x="29" y="9"/>
                      <a:pt x="26" y="8"/>
                      <a:pt x="23" y="8"/>
                    </a:cubicBezTo>
                    <a:cubicBezTo>
                      <a:pt x="22" y="8"/>
                      <a:pt x="21" y="9"/>
                      <a:pt x="20" y="9"/>
                    </a:cubicBezTo>
                    <a:cubicBezTo>
                      <a:pt x="19" y="9"/>
                      <a:pt x="18" y="9"/>
                      <a:pt x="17" y="9"/>
                    </a:cubicBezTo>
                    <a:cubicBezTo>
                      <a:pt x="16" y="10"/>
                      <a:pt x="15" y="10"/>
                      <a:pt x="14" y="11"/>
                    </a:cubicBezTo>
                    <a:cubicBezTo>
                      <a:pt x="14" y="12"/>
                      <a:pt x="14" y="12"/>
                      <a:pt x="14" y="13"/>
                    </a:cubicBezTo>
                    <a:cubicBezTo>
                      <a:pt x="14" y="15"/>
                      <a:pt x="14" y="15"/>
                      <a:pt x="15" y="16"/>
                    </a:cubicBezTo>
                    <a:cubicBezTo>
                      <a:pt x="16" y="17"/>
                      <a:pt x="18" y="17"/>
                      <a:pt x="21" y="18"/>
                    </a:cubicBezTo>
                    <a:cubicBezTo>
                      <a:pt x="22" y="18"/>
                      <a:pt x="24" y="19"/>
                      <a:pt x="26" y="19"/>
                    </a:cubicBezTo>
                    <a:cubicBezTo>
                      <a:pt x="27" y="19"/>
                      <a:pt x="29" y="20"/>
                      <a:pt x="31" y="21"/>
                    </a:cubicBezTo>
                    <a:cubicBezTo>
                      <a:pt x="35" y="22"/>
                      <a:pt x="37" y="23"/>
                      <a:pt x="39" y="26"/>
                    </a:cubicBezTo>
                    <a:cubicBezTo>
                      <a:pt x="41" y="28"/>
                      <a:pt x="42" y="30"/>
                      <a:pt x="42" y="34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4" name="Freeform 365"/>
              <p:cNvSpPr>
                <a:spLocks/>
              </p:cNvSpPr>
              <p:nvPr userDrawn="1"/>
            </p:nvSpPr>
            <p:spPr bwMode="auto">
              <a:xfrm>
                <a:off x="4784" y="3575"/>
                <a:ext cx="85" cy="116"/>
              </a:xfrm>
              <a:custGeom>
                <a:avLst/>
                <a:gdLst>
                  <a:gd name="T0" fmla="*/ 85 w 85"/>
                  <a:gd name="T1" fmla="*/ 116 h 116"/>
                  <a:gd name="T2" fmla="*/ 0 w 85"/>
                  <a:gd name="T3" fmla="*/ 116 h 116"/>
                  <a:gd name="T4" fmla="*/ 0 w 85"/>
                  <a:gd name="T5" fmla="*/ 0 h 116"/>
                  <a:gd name="T6" fmla="*/ 85 w 85"/>
                  <a:gd name="T7" fmla="*/ 0 h 116"/>
                  <a:gd name="T8" fmla="*/ 85 w 85"/>
                  <a:gd name="T9" fmla="*/ 24 h 116"/>
                  <a:gd name="T10" fmla="*/ 31 w 85"/>
                  <a:gd name="T11" fmla="*/ 24 h 116"/>
                  <a:gd name="T12" fmla="*/ 31 w 85"/>
                  <a:gd name="T13" fmla="*/ 43 h 116"/>
                  <a:gd name="T14" fmla="*/ 81 w 85"/>
                  <a:gd name="T15" fmla="*/ 43 h 116"/>
                  <a:gd name="T16" fmla="*/ 81 w 85"/>
                  <a:gd name="T17" fmla="*/ 66 h 116"/>
                  <a:gd name="T18" fmla="*/ 31 w 85"/>
                  <a:gd name="T19" fmla="*/ 66 h 116"/>
                  <a:gd name="T20" fmla="*/ 31 w 85"/>
                  <a:gd name="T21" fmla="*/ 95 h 116"/>
                  <a:gd name="T22" fmla="*/ 85 w 85"/>
                  <a:gd name="T23" fmla="*/ 95 h 116"/>
                  <a:gd name="T24" fmla="*/ 85 w 85"/>
                  <a:gd name="T25" fmla="*/ 116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5" h="116">
                    <a:moveTo>
                      <a:pt x="85" y="116"/>
                    </a:moveTo>
                    <a:lnTo>
                      <a:pt x="0" y="116"/>
                    </a:lnTo>
                    <a:lnTo>
                      <a:pt x="0" y="0"/>
                    </a:lnTo>
                    <a:lnTo>
                      <a:pt x="85" y="0"/>
                    </a:lnTo>
                    <a:lnTo>
                      <a:pt x="85" y="24"/>
                    </a:lnTo>
                    <a:lnTo>
                      <a:pt x="31" y="24"/>
                    </a:lnTo>
                    <a:lnTo>
                      <a:pt x="31" y="43"/>
                    </a:lnTo>
                    <a:lnTo>
                      <a:pt x="81" y="43"/>
                    </a:lnTo>
                    <a:lnTo>
                      <a:pt x="81" y="66"/>
                    </a:lnTo>
                    <a:lnTo>
                      <a:pt x="31" y="66"/>
                    </a:lnTo>
                    <a:lnTo>
                      <a:pt x="31" y="95"/>
                    </a:lnTo>
                    <a:lnTo>
                      <a:pt x="85" y="95"/>
                    </a:lnTo>
                    <a:lnTo>
                      <a:pt x="85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5" name="Freeform 366"/>
              <p:cNvSpPr>
                <a:spLocks/>
              </p:cNvSpPr>
              <p:nvPr userDrawn="1"/>
            </p:nvSpPr>
            <p:spPr bwMode="auto">
              <a:xfrm>
                <a:off x="4888" y="3573"/>
                <a:ext cx="100" cy="120"/>
              </a:xfrm>
              <a:custGeom>
                <a:avLst/>
                <a:gdLst>
                  <a:gd name="T0" fmla="*/ 4593 w 42"/>
                  <a:gd name="T1" fmla="*/ 8647 h 51"/>
                  <a:gd name="T2" fmla="*/ 2767 w 42"/>
                  <a:gd name="T3" fmla="*/ 8311 h 51"/>
                  <a:gd name="T4" fmla="*/ 1281 w 42"/>
                  <a:gd name="T5" fmla="*/ 7635 h 51"/>
                  <a:gd name="T6" fmla="*/ 390 w 42"/>
                  <a:gd name="T7" fmla="*/ 6278 h 51"/>
                  <a:gd name="T8" fmla="*/ 0 w 42"/>
                  <a:gd name="T9" fmla="*/ 4419 h 51"/>
                  <a:gd name="T10" fmla="*/ 390 w 42"/>
                  <a:gd name="T11" fmla="*/ 2513 h 51"/>
                  <a:gd name="T12" fmla="*/ 1281 w 42"/>
                  <a:gd name="T13" fmla="*/ 1158 h 51"/>
                  <a:gd name="T14" fmla="*/ 2767 w 42"/>
                  <a:gd name="T15" fmla="*/ 365 h 51"/>
                  <a:gd name="T16" fmla="*/ 4593 w 42"/>
                  <a:gd name="T17" fmla="*/ 0 h 51"/>
                  <a:gd name="T18" fmla="*/ 5657 w 42"/>
                  <a:gd name="T19" fmla="*/ 155 h 51"/>
                  <a:gd name="T20" fmla="*/ 6355 w 42"/>
                  <a:gd name="T21" fmla="*/ 365 h 51"/>
                  <a:gd name="T22" fmla="*/ 7098 w 42"/>
                  <a:gd name="T23" fmla="*/ 492 h 51"/>
                  <a:gd name="T24" fmla="*/ 7652 w 42"/>
                  <a:gd name="T25" fmla="*/ 638 h 51"/>
                  <a:gd name="T26" fmla="*/ 7652 w 42"/>
                  <a:gd name="T27" fmla="*/ 2725 h 51"/>
                  <a:gd name="T28" fmla="*/ 7488 w 42"/>
                  <a:gd name="T29" fmla="*/ 2725 h 51"/>
                  <a:gd name="T30" fmla="*/ 7098 w 42"/>
                  <a:gd name="T31" fmla="*/ 2398 h 51"/>
                  <a:gd name="T32" fmla="*/ 6355 w 42"/>
                  <a:gd name="T33" fmla="*/ 2021 h 51"/>
                  <a:gd name="T34" fmla="*/ 5817 w 42"/>
                  <a:gd name="T35" fmla="*/ 1878 h 51"/>
                  <a:gd name="T36" fmla="*/ 4886 w 42"/>
                  <a:gd name="T37" fmla="*/ 1722 h 51"/>
                  <a:gd name="T38" fmla="*/ 3979 w 42"/>
                  <a:gd name="T39" fmla="*/ 1878 h 51"/>
                  <a:gd name="T40" fmla="*/ 3283 w 42"/>
                  <a:gd name="T41" fmla="*/ 2242 h 51"/>
                  <a:gd name="T42" fmla="*/ 2540 w 42"/>
                  <a:gd name="T43" fmla="*/ 3033 h 51"/>
                  <a:gd name="T44" fmla="*/ 2376 w 42"/>
                  <a:gd name="T45" fmla="*/ 4419 h 51"/>
                  <a:gd name="T46" fmla="*/ 2767 w 42"/>
                  <a:gd name="T47" fmla="*/ 5642 h 51"/>
                  <a:gd name="T48" fmla="*/ 3283 w 42"/>
                  <a:gd name="T49" fmla="*/ 6412 h 51"/>
                  <a:gd name="T50" fmla="*/ 3979 w 42"/>
                  <a:gd name="T51" fmla="*/ 6932 h 51"/>
                  <a:gd name="T52" fmla="*/ 4886 w 42"/>
                  <a:gd name="T53" fmla="*/ 7136 h 51"/>
                  <a:gd name="T54" fmla="*/ 5817 w 42"/>
                  <a:gd name="T55" fmla="*/ 6932 h 51"/>
                  <a:gd name="T56" fmla="*/ 6588 w 42"/>
                  <a:gd name="T57" fmla="*/ 6616 h 51"/>
                  <a:gd name="T58" fmla="*/ 7098 w 42"/>
                  <a:gd name="T59" fmla="*/ 6278 h 51"/>
                  <a:gd name="T60" fmla="*/ 7488 w 42"/>
                  <a:gd name="T61" fmla="*/ 5913 h 51"/>
                  <a:gd name="T62" fmla="*/ 7652 w 42"/>
                  <a:gd name="T63" fmla="*/ 5913 h 51"/>
                  <a:gd name="T64" fmla="*/ 7652 w 42"/>
                  <a:gd name="T65" fmla="*/ 8000 h 51"/>
                  <a:gd name="T66" fmla="*/ 7098 w 42"/>
                  <a:gd name="T67" fmla="*/ 8155 h 51"/>
                  <a:gd name="T68" fmla="*/ 6355 w 42"/>
                  <a:gd name="T69" fmla="*/ 8520 h 51"/>
                  <a:gd name="T70" fmla="*/ 5657 w 42"/>
                  <a:gd name="T71" fmla="*/ 8647 h 51"/>
                  <a:gd name="T72" fmla="*/ 4593 w 42"/>
                  <a:gd name="T73" fmla="*/ 8647 h 51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2" h="51">
                    <a:moveTo>
                      <a:pt x="25" y="51"/>
                    </a:moveTo>
                    <a:cubicBezTo>
                      <a:pt x="21" y="51"/>
                      <a:pt x="18" y="50"/>
                      <a:pt x="15" y="49"/>
                    </a:cubicBezTo>
                    <a:cubicBezTo>
                      <a:pt x="12" y="48"/>
                      <a:pt x="9" y="47"/>
                      <a:pt x="7" y="45"/>
                    </a:cubicBezTo>
                    <a:cubicBezTo>
                      <a:pt x="5" y="42"/>
                      <a:pt x="3" y="40"/>
                      <a:pt x="2" y="37"/>
                    </a:cubicBezTo>
                    <a:cubicBezTo>
                      <a:pt x="1" y="34"/>
                      <a:pt x="0" y="30"/>
                      <a:pt x="0" y="26"/>
                    </a:cubicBezTo>
                    <a:cubicBezTo>
                      <a:pt x="0" y="22"/>
                      <a:pt x="1" y="18"/>
                      <a:pt x="2" y="15"/>
                    </a:cubicBezTo>
                    <a:cubicBezTo>
                      <a:pt x="3" y="12"/>
                      <a:pt x="5" y="9"/>
                      <a:pt x="7" y="7"/>
                    </a:cubicBezTo>
                    <a:cubicBezTo>
                      <a:pt x="9" y="5"/>
                      <a:pt x="12" y="3"/>
                      <a:pt x="15" y="2"/>
                    </a:cubicBezTo>
                    <a:cubicBezTo>
                      <a:pt x="18" y="1"/>
                      <a:pt x="21" y="0"/>
                      <a:pt x="25" y="0"/>
                    </a:cubicBezTo>
                    <a:cubicBezTo>
                      <a:pt x="27" y="0"/>
                      <a:pt x="29" y="1"/>
                      <a:pt x="31" y="1"/>
                    </a:cubicBezTo>
                    <a:cubicBezTo>
                      <a:pt x="32" y="1"/>
                      <a:pt x="34" y="1"/>
                      <a:pt x="35" y="2"/>
                    </a:cubicBezTo>
                    <a:cubicBezTo>
                      <a:pt x="37" y="2"/>
                      <a:pt x="38" y="3"/>
                      <a:pt x="39" y="3"/>
                    </a:cubicBezTo>
                    <a:cubicBezTo>
                      <a:pt x="40" y="4"/>
                      <a:pt x="41" y="4"/>
                      <a:pt x="42" y="4"/>
                    </a:cubicBezTo>
                    <a:cubicBezTo>
                      <a:pt x="42" y="16"/>
                      <a:pt x="42" y="16"/>
                      <a:pt x="42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0" y="16"/>
                      <a:pt x="39" y="15"/>
                      <a:pt x="39" y="14"/>
                    </a:cubicBezTo>
                    <a:cubicBezTo>
                      <a:pt x="38" y="14"/>
                      <a:pt x="37" y="13"/>
                      <a:pt x="35" y="12"/>
                    </a:cubicBezTo>
                    <a:cubicBezTo>
                      <a:pt x="34" y="12"/>
                      <a:pt x="33" y="11"/>
                      <a:pt x="32" y="11"/>
                    </a:cubicBezTo>
                    <a:cubicBezTo>
                      <a:pt x="30" y="10"/>
                      <a:pt x="29" y="10"/>
                      <a:pt x="27" y="10"/>
                    </a:cubicBezTo>
                    <a:cubicBezTo>
                      <a:pt x="25" y="10"/>
                      <a:pt x="24" y="10"/>
                      <a:pt x="22" y="11"/>
                    </a:cubicBezTo>
                    <a:cubicBezTo>
                      <a:pt x="20" y="11"/>
                      <a:pt x="19" y="12"/>
                      <a:pt x="18" y="13"/>
                    </a:cubicBezTo>
                    <a:cubicBezTo>
                      <a:pt x="16" y="15"/>
                      <a:pt x="15" y="16"/>
                      <a:pt x="14" y="18"/>
                    </a:cubicBezTo>
                    <a:cubicBezTo>
                      <a:pt x="14" y="20"/>
                      <a:pt x="13" y="23"/>
                      <a:pt x="13" y="26"/>
                    </a:cubicBezTo>
                    <a:cubicBezTo>
                      <a:pt x="13" y="29"/>
                      <a:pt x="14" y="31"/>
                      <a:pt x="15" y="33"/>
                    </a:cubicBezTo>
                    <a:cubicBezTo>
                      <a:pt x="15" y="35"/>
                      <a:pt x="17" y="37"/>
                      <a:pt x="18" y="38"/>
                    </a:cubicBezTo>
                    <a:cubicBezTo>
                      <a:pt x="19" y="39"/>
                      <a:pt x="21" y="40"/>
                      <a:pt x="22" y="41"/>
                    </a:cubicBezTo>
                    <a:cubicBezTo>
                      <a:pt x="24" y="41"/>
                      <a:pt x="26" y="42"/>
                      <a:pt x="27" y="42"/>
                    </a:cubicBezTo>
                    <a:cubicBezTo>
                      <a:pt x="29" y="42"/>
                      <a:pt x="30" y="41"/>
                      <a:pt x="32" y="41"/>
                    </a:cubicBezTo>
                    <a:cubicBezTo>
                      <a:pt x="33" y="40"/>
                      <a:pt x="34" y="40"/>
                      <a:pt x="36" y="39"/>
                    </a:cubicBezTo>
                    <a:cubicBezTo>
                      <a:pt x="37" y="38"/>
                      <a:pt x="38" y="38"/>
                      <a:pt x="39" y="37"/>
                    </a:cubicBezTo>
                    <a:cubicBezTo>
                      <a:pt x="40" y="36"/>
                      <a:pt x="40" y="36"/>
                      <a:pt x="41" y="35"/>
                    </a:cubicBezTo>
                    <a:cubicBezTo>
                      <a:pt x="42" y="35"/>
                      <a:pt x="42" y="35"/>
                      <a:pt x="42" y="35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41" y="47"/>
                      <a:pt x="40" y="48"/>
                      <a:pt x="39" y="48"/>
                    </a:cubicBezTo>
                    <a:cubicBezTo>
                      <a:pt x="38" y="49"/>
                      <a:pt x="37" y="49"/>
                      <a:pt x="35" y="50"/>
                    </a:cubicBezTo>
                    <a:cubicBezTo>
                      <a:pt x="34" y="50"/>
                      <a:pt x="32" y="50"/>
                      <a:pt x="31" y="51"/>
                    </a:cubicBezTo>
                    <a:cubicBezTo>
                      <a:pt x="29" y="51"/>
                      <a:pt x="28" y="51"/>
                      <a:pt x="25" y="51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6" name="Freeform 367"/>
              <p:cNvSpPr>
                <a:spLocks/>
              </p:cNvSpPr>
              <p:nvPr userDrawn="1"/>
            </p:nvSpPr>
            <p:spPr bwMode="auto">
              <a:xfrm>
                <a:off x="5014" y="3575"/>
                <a:ext cx="101" cy="118"/>
              </a:xfrm>
              <a:custGeom>
                <a:avLst/>
                <a:gdLst>
                  <a:gd name="T0" fmla="*/ 7216 w 43"/>
                  <a:gd name="T1" fmla="*/ 5336 h 50"/>
                  <a:gd name="T2" fmla="*/ 6361 w 43"/>
                  <a:gd name="T3" fmla="*/ 7753 h 50"/>
                  <a:gd name="T4" fmla="*/ 3718 w 43"/>
                  <a:gd name="T5" fmla="*/ 8621 h 50"/>
                  <a:gd name="T6" fmla="*/ 855 w 43"/>
                  <a:gd name="T7" fmla="*/ 7753 h 50"/>
                  <a:gd name="T8" fmla="*/ 0 w 43"/>
                  <a:gd name="T9" fmla="*/ 5336 h 50"/>
                  <a:gd name="T10" fmla="*/ 0 w 43"/>
                  <a:gd name="T11" fmla="*/ 0 h 50"/>
                  <a:gd name="T12" fmla="*/ 2217 w 43"/>
                  <a:gd name="T13" fmla="*/ 0 h 50"/>
                  <a:gd name="T14" fmla="*/ 2217 w 43"/>
                  <a:gd name="T15" fmla="*/ 5336 h 50"/>
                  <a:gd name="T16" fmla="*/ 2499 w 43"/>
                  <a:gd name="T17" fmla="*/ 6573 h 50"/>
                  <a:gd name="T18" fmla="*/ 3718 w 43"/>
                  <a:gd name="T19" fmla="*/ 7097 h 50"/>
                  <a:gd name="T20" fmla="*/ 4716 w 43"/>
                  <a:gd name="T21" fmla="*/ 6573 h 50"/>
                  <a:gd name="T22" fmla="*/ 5207 w 43"/>
                  <a:gd name="T23" fmla="*/ 5336 h 50"/>
                  <a:gd name="T24" fmla="*/ 5207 w 43"/>
                  <a:gd name="T25" fmla="*/ 0 h 50"/>
                  <a:gd name="T26" fmla="*/ 7216 w 43"/>
                  <a:gd name="T27" fmla="*/ 0 h 50"/>
                  <a:gd name="T28" fmla="*/ 7216 w 43"/>
                  <a:gd name="T29" fmla="*/ 5336 h 5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3" h="50">
                    <a:moveTo>
                      <a:pt x="43" y="31"/>
                    </a:moveTo>
                    <a:cubicBezTo>
                      <a:pt x="43" y="37"/>
                      <a:pt x="41" y="42"/>
                      <a:pt x="38" y="45"/>
                    </a:cubicBezTo>
                    <a:cubicBezTo>
                      <a:pt x="34" y="48"/>
                      <a:pt x="29" y="50"/>
                      <a:pt x="22" y="50"/>
                    </a:cubicBezTo>
                    <a:cubicBezTo>
                      <a:pt x="14" y="50"/>
                      <a:pt x="9" y="48"/>
                      <a:pt x="5" y="45"/>
                    </a:cubicBezTo>
                    <a:cubicBezTo>
                      <a:pt x="2" y="42"/>
                      <a:pt x="0" y="37"/>
                      <a:pt x="0" y="3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3" y="34"/>
                      <a:pt x="13" y="37"/>
                      <a:pt x="15" y="38"/>
                    </a:cubicBezTo>
                    <a:cubicBezTo>
                      <a:pt x="16" y="40"/>
                      <a:pt x="18" y="41"/>
                      <a:pt x="22" y="41"/>
                    </a:cubicBezTo>
                    <a:cubicBezTo>
                      <a:pt x="25" y="41"/>
                      <a:pt x="27" y="40"/>
                      <a:pt x="28" y="38"/>
                    </a:cubicBezTo>
                    <a:cubicBezTo>
                      <a:pt x="30" y="37"/>
                      <a:pt x="31" y="34"/>
                      <a:pt x="31" y="31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43" y="0"/>
                      <a:pt x="43" y="0"/>
                      <a:pt x="43" y="0"/>
                    </a:cubicBezTo>
                    <a:lnTo>
                      <a:pt x="43" y="31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7" name="Freeform 368"/>
              <p:cNvSpPr>
                <a:spLocks noEditPoints="1"/>
              </p:cNvSpPr>
              <p:nvPr userDrawn="1"/>
            </p:nvSpPr>
            <p:spPr bwMode="auto">
              <a:xfrm>
                <a:off x="5146" y="3575"/>
                <a:ext cx="111" cy="116"/>
              </a:xfrm>
              <a:custGeom>
                <a:avLst/>
                <a:gdLst>
                  <a:gd name="T0" fmla="*/ 8155 w 47"/>
                  <a:gd name="T1" fmla="*/ 8636 h 49"/>
                  <a:gd name="T2" fmla="*/ 5571 w 47"/>
                  <a:gd name="T3" fmla="*/ 8636 h 49"/>
                  <a:gd name="T4" fmla="*/ 3174 w 47"/>
                  <a:gd name="T5" fmla="*/ 5443 h 49"/>
                  <a:gd name="T6" fmla="*/ 2265 w 47"/>
                  <a:gd name="T7" fmla="*/ 5443 h 49"/>
                  <a:gd name="T8" fmla="*/ 2265 w 47"/>
                  <a:gd name="T9" fmla="*/ 8636 h 49"/>
                  <a:gd name="T10" fmla="*/ 0 w 47"/>
                  <a:gd name="T11" fmla="*/ 8636 h 49"/>
                  <a:gd name="T12" fmla="*/ 0 w 47"/>
                  <a:gd name="T13" fmla="*/ 0 h 49"/>
                  <a:gd name="T14" fmla="*/ 3675 w 47"/>
                  <a:gd name="T15" fmla="*/ 0 h 49"/>
                  <a:gd name="T16" fmla="*/ 5002 w 47"/>
                  <a:gd name="T17" fmla="*/ 156 h 49"/>
                  <a:gd name="T18" fmla="*/ 5874 w 47"/>
                  <a:gd name="T19" fmla="*/ 533 h 49"/>
                  <a:gd name="T20" fmla="*/ 6743 w 47"/>
                  <a:gd name="T21" fmla="*/ 1262 h 49"/>
                  <a:gd name="T22" fmla="*/ 6906 w 47"/>
                  <a:gd name="T23" fmla="*/ 2455 h 49"/>
                  <a:gd name="T24" fmla="*/ 6627 w 47"/>
                  <a:gd name="T25" fmla="*/ 4017 h 49"/>
                  <a:gd name="T26" fmla="*/ 5349 w 47"/>
                  <a:gd name="T27" fmla="*/ 4898 h 49"/>
                  <a:gd name="T28" fmla="*/ 8155 w 47"/>
                  <a:gd name="T29" fmla="*/ 8636 h 49"/>
                  <a:gd name="T30" fmla="*/ 4702 w 47"/>
                  <a:gd name="T31" fmla="*/ 2668 h 49"/>
                  <a:gd name="T32" fmla="*/ 4702 w 47"/>
                  <a:gd name="T33" fmla="*/ 2069 h 49"/>
                  <a:gd name="T34" fmla="*/ 4199 w 47"/>
                  <a:gd name="T35" fmla="*/ 1794 h 49"/>
                  <a:gd name="T36" fmla="*/ 3675 w 47"/>
                  <a:gd name="T37" fmla="*/ 1562 h 49"/>
                  <a:gd name="T38" fmla="*/ 2924 w 47"/>
                  <a:gd name="T39" fmla="*/ 1562 h 49"/>
                  <a:gd name="T40" fmla="*/ 2265 w 47"/>
                  <a:gd name="T41" fmla="*/ 1562 h 49"/>
                  <a:gd name="T42" fmla="*/ 2265 w 47"/>
                  <a:gd name="T43" fmla="*/ 3861 h 49"/>
                  <a:gd name="T44" fmla="*/ 2806 w 47"/>
                  <a:gd name="T45" fmla="*/ 3861 h 49"/>
                  <a:gd name="T46" fmla="*/ 3675 w 47"/>
                  <a:gd name="T47" fmla="*/ 3861 h 49"/>
                  <a:gd name="T48" fmla="*/ 4322 w 47"/>
                  <a:gd name="T49" fmla="*/ 3698 h 49"/>
                  <a:gd name="T50" fmla="*/ 4702 w 47"/>
                  <a:gd name="T51" fmla="*/ 3357 h 49"/>
                  <a:gd name="T52" fmla="*/ 4702 w 47"/>
                  <a:gd name="T53" fmla="*/ 2668 h 49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47" h="49">
                    <a:moveTo>
                      <a:pt x="47" y="49"/>
                    </a:moveTo>
                    <a:cubicBezTo>
                      <a:pt x="32" y="49"/>
                      <a:pt x="32" y="49"/>
                      <a:pt x="32" y="49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4" y="0"/>
                      <a:pt x="26" y="1"/>
                      <a:pt x="29" y="1"/>
                    </a:cubicBezTo>
                    <a:cubicBezTo>
                      <a:pt x="31" y="1"/>
                      <a:pt x="33" y="2"/>
                      <a:pt x="34" y="3"/>
                    </a:cubicBezTo>
                    <a:cubicBezTo>
                      <a:pt x="36" y="4"/>
                      <a:pt x="38" y="5"/>
                      <a:pt x="39" y="7"/>
                    </a:cubicBezTo>
                    <a:cubicBezTo>
                      <a:pt x="40" y="9"/>
                      <a:pt x="40" y="11"/>
                      <a:pt x="40" y="14"/>
                    </a:cubicBezTo>
                    <a:cubicBezTo>
                      <a:pt x="40" y="17"/>
                      <a:pt x="40" y="20"/>
                      <a:pt x="38" y="23"/>
                    </a:cubicBezTo>
                    <a:cubicBezTo>
                      <a:pt x="36" y="25"/>
                      <a:pt x="34" y="27"/>
                      <a:pt x="31" y="28"/>
                    </a:cubicBezTo>
                    <a:lnTo>
                      <a:pt x="47" y="49"/>
                    </a:lnTo>
                    <a:close/>
                    <a:moveTo>
                      <a:pt x="27" y="15"/>
                    </a:moveTo>
                    <a:cubicBezTo>
                      <a:pt x="27" y="14"/>
                      <a:pt x="27" y="13"/>
                      <a:pt x="27" y="12"/>
                    </a:cubicBezTo>
                    <a:cubicBezTo>
                      <a:pt x="26" y="11"/>
                      <a:pt x="25" y="11"/>
                      <a:pt x="24" y="10"/>
                    </a:cubicBezTo>
                    <a:cubicBezTo>
                      <a:pt x="23" y="10"/>
                      <a:pt x="22" y="10"/>
                      <a:pt x="21" y="9"/>
                    </a:cubicBezTo>
                    <a:cubicBezTo>
                      <a:pt x="20" y="9"/>
                      <a:pt x="19" y="9"/>
                      <a:pt x="17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2"/>
                      <a:pt x="20" y="22"/>
                      <a:pt x="21" y="22"/>
                    </a:cubicBezTo>
                    <a:cubicBezTo>
                      <a:pt x="23" y="22"/>
                      <a:pt x="24" y="21"/>
                      <a:pt x="25" y="21"/>
                    </a:cubicBezTo>
                    <a:cubicBezTo>
                      <a:pt x="26" y="20"/>
                      <a:pt x="26" y="19"/>
                      <a:pt x="27" y="19"/>
                    </a:cubicBezTo>
                    <a:cubicBezTo>
                      <a:pt x="27" y="18"/>
                      <a:pt x="27" y="17"/>
                      <a:pt x="27" y="15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8" name="Freeform 369"/>
              <p:cNvSpPr>
                <a:spLocks/>
              </p:cNvSpPr>
              <p:nvPr userDrawn="1"/>
            </p:nvSpPr>
            <p:spPr bwMode="auto">
              <a:xfrm>
                <a:off x="5276" y="3575"/>
                <a:ext cx="82" cy="116"/>
              </a:xfrm>
              <a:custGeom>
                <a:avLst/>
                <a:gdLst>
                  <a:gd name="T0" fmla="*/ 82 w 82"/>
                  <a:gd name="T1" fmla="*/ 116 h 116"/>
                  <a:gd name="T2" fmla="*/ 0 w 82"/>
                  <a:gd name="T3" fmla="*/ 116 h 116"/>
                  <a:gd name="T4" fmla="*/ 0 w 82"/>
                  <a:gd name="T5" fmla="*/ 0 h 116"/>
                  <a:gd name="T6" fmla="*/ 82 w 82"/>
                  <a:gd name="T7" fmla="*/ 0 h 116"/>
                  <a:gd name="T8" fmla="*/ 82 w 82"/>
                  <a:gd name="T9" fmla="*/ 24 h 116"/>
                  <a:gd name="T10" fmla="*/ 28 w 82"/>
                  <a:gd name="T11" fmla="*/ 24 h 116"/>
                  <a:gd name="T12" fmla="*/ 28 w 82"/>
                  <a:gd name="T13" fmla="*/ 43 h 116"/>
                  <a:gd name="T14" fmla="*/ 78 w 82"/>
                  <a:gd name="T15" fmla="*/ 43 h 116"/>
                  <a:gd name="T16" fmla="*/ 78 w 82"/>
                  <a:gd name="T17" fmla="*/ 66 h 116"/>
                  <a:gd name="T18" fmla="*/ 28 w 82"/>
                  <a:gd name="T19" fmla="*/ 66 h 116"/>
                  <a:gd name="T20" fmla="*/ 28 w 82"/>
                  <a:gd name="T21" fmla="*/ 95 h 116"/>
                  <a:gd name="T22" fmla="*/ 82 w 82"/>
                  <a:gd name="T23" fmla="*/ 95 h 116"/>
                  <a:gd name="T24" fmla="*/ 82 w 82"/>
                  <a:gd name="T25" fmla="*/ 116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2" h="116">
                    <a:moveTo>
                      <a:pt x="82" y="116"/>
                    </a:moveTo>
                    <a:lnTo>
                      <a:pt x="0" y="116"/>
                    </a:lnTo>
                    <a:lnTo>
                      <a:pt x="0" y="0"/>
                    </a:lnTo>
                    <a:lnTo>
                      <a:pt x="82" y="0"/>
                    </a:lnTo>
                    <a:lnTo>
                      <a:pt x="82" y="24"/>
                    </a:lnTo>
                    <a:lnTo>
                      <a:pt x="28" y="24"/>
                    </a:lnTo>
                    <a:lnTo>
                      <a:pt x="28" y="43"/>
                    </a:lnTo>
                    <a:lnTo>
                      <a:pt x="78" y="43"/>
                    </a:lnTo>
                    <a:lnTo>
                      <a:pt x="78" y="66"/>
                    </a:lnTo>
                    <a:lnTo>
                      <a:pt x="28" y="66"/>
                    </a:lnTo>
                    <a:lnTo>
                      <a:pt x="28" y="95"/>
                    </a:lnTo>
                    <a:lnTo>
                      <a:pt x="82" y="95"/>
                    </a:lnTo>
                    <a:lnTo>
                      <a:pt x="82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9" name="Freeform 370"/>
              <p:cNvSpPr>
                <a:spLocks/>
              </p:cNvSpPr>
              <p:nvPr userDrawn="1"/>
            </p:nvSpPr>
            <p:spPr bwMode="auto">
              <a:xfrm>
                <a:off x="5439" y="3575"/>
                <a:ext cx="97" cy="118"/>
              </a:xfrm>
              <a:custGeom>
                <a:avLst/>
                <a:gdLst>
                  <a:gd name="T0" fmla="*/ 7176 w 41"/>
                  <a:gd name="T1" fmla="*/ 5865 h 50"/>
                  <a:gd name="T2" fmla="*/ 6146 w 41"/>
                  <a:gd name="T3" fmla="*/ 7753 h 50"/>
                  <a:gd name="T4" fmla="*/ 3324 w 41"/>
                  <a:gd name="T5" fmla="*/ 8621 h 50"/>
                  <a:gd name="T6" fmla="*/ 1405 w 41"/>
                  <a:gd name="T7" fmla="*/ 8505 h 50"/>
                  <a:gd name="T8" fmla="*/ 0 w 41"/>
                  <a:gd name="T9" fmla="*/ 7982 h 50"/>
                  <a:gd name="T10" fmla="*/ 0 w 41"/>
                  <a:gd name="T11" fmla="*/ 5865 h 50"/>
                  <a:gd name="T12" fmla="*/ 156 w 41"/>
                  <a:gd name="T13" fmla="*/ 5865 h 50"/>
                  <a:gd name="T14" fmla="*/ 1786 w 41"/>
                  <a:gd name="T15" fmla="*/ 6728 h 50"/>
                  <a:gd name="T16" fmla="*/ 3324 w 41"/>
                  <a:gd name="T17" fmla="*/ 7097 h 50"/>
                  <a:gd name="T18" fmla="*/ 3852 w 41"/>
                  <a:gd name="T19" fmla="*/ 7097 h 50"/>
                  <a:gd name="T20" fmla="*/ 4382 w 41"/>
                  <a:gd name="T21" fmla="*/ 6889 h 50"/>
                  <a:gd name="T22" fmla="*/ 4885 w 41"/>
                  <a:gd name="T23" fmla="*/ 6728 h 50"/>
                  <a:gd name="T24" fmla="*/ 5110 w 41"/>
                  <a:gd name="T25" fmla="*/ 6233 h 50"/>
                  <a:gd name="T26" fmla="*/ 4729 w 41"/>
                  <a:gd name="T27" fmla="*/ 5704 h 50"/>
                  <a:gd name="T28" fmla="*/ 4012 w 41"/>
                  <a:gd name="T29" fmla="*/ 5336 h 50"/>
                  <a:gd name="T30" fmla="*/ 2979 w 41"/>
                  <a:gd name="T31" fmla="*/ 5209 h 50"/>
                  <a:gd name="T32" fmla="*/ 2065 w 41"/>
                  <a:gd name="T33" fmla="*/ 4968 h 50"/>
                  <a:gd name="T34" fmla="*/ 532 w 41"/>
                  <a:gd name="T35" fmla="*/ 3944 h 50"/>
                  <a:gd name="T36" fmla="*/ 0 w 41"/>
                  <a:gd name="T37" fmla="*/ 2579 h 50"/>
                  <a:gd name="T38" fmla="*/ 1036 w 41"/>
                  <a:gd name="T39" fmla="*/ 656 h 50"/>
                  <a:gd name="T40" fmla="*/ 3852 w 41"/>
                  <a:gd name="T41" fmla="*/ 0 h 50"/>
                  <a:gd name="T42" fmla="*/ 5418 w 41"/>
                  <a:gd name="T43" fmla="*/ 0 h 50"/>
                  <a:gd name="T44" fmla="*/ 7048 w 41"/>
                  <a:gd name="T45" fmla="*/ 524 h 50"/>
                  <a:gd name="T46" fmla="*/ 7048 w 41"/>
                  <a:gd name="T47" fmla="*/ 2417 h 50"/>
                  <a:gd name="T48" fmla="*/ 6672 w 41"/>
                  <a:gd name="T49" fmla="*/ 2417 h 50"/>
                  <a:gd name="T50" fmla="*/ 5418 w 41"/>
                  <a:gd name="T51" fmla="*/ 1777 h 50"/>
                  <a:gd name="T52" fmla="*/ 3852 w 41"/>
                  <a:gd name="T53" fmla="*/ 1392 h 50"/>
                  <a:gd name="T54" fmla="*/ 3324 w 41"/>
                  <a:gd name="T55" fmla="*/ 1548 h 50"/>
                  <a:gd name="T56" fmla="*/ 2820 w 41"/>
                  <a:gd name="T57" fmla="*/ 1548 h 50"/>
                  <a:gd name="T58" fmla="*/ 2451 w 41"/>
                  <a:gd name="T59" fmla="*/ 1893 h 50"/>
                  <a:gd name="T60" fmla="*/ 2290 w 41"/>
                  <a:gd name="T61" fmla="*/ 2261 h 50"/>
                  <a:gd name="T62" fmla="*/ 2598 w 41"/>
                  <a:gd name="T63" fmla="*/ 2785 h 50"/>
                  <a:gd name="T64" fmla="*/ 3483 w 41"/>
                  <a:gd name="T65" fmla="*/ 3075 h 50"/>
                  <a:gd name="T66" fmla="*/ 4382 w 41"/>
                  <a:gd name="T67" fmla="*/ 3285 h 50"/>
                  <a:gd name="T68" fmla="*/ 5418 w 41"/>
                  <a:gd name="T69" fmla="*/ 3653 h 50"/>
                  <a:gd name="T70" fmla="*/ 6835 w 41"/>
                  <a:gd name="T71" fmla="*/ 4467 h 50"/>
                  <a:gd name="T72" fmla="*/ 7176 w 41"/>
                  <a:gd name="T73" fmla="*/ 5865 h 5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41" h="50">
                    <a:moveTo>
                      <a:pt x="41" y="34"/>
                    </a:moveTo>
                    <a:cubicBezTo>
                      <a:pt x="41" y="39"/>
                      <a:pt x="39" y="42"/>
                      <a:pt x="35" y="45"/>
                    </a:cubicBezTo>
                    <a:cubicBezTo>
                      <a:pt x="31" y="48"/>
                      <a:pt x="26" y="50"/>
                      <a:pt x="19" y="50"/>
                    </a:cubicBezTo>
                    <a:cubicBezTo>
                      <a:pt x="15" y="50"/>
                      <a:pt x="11" y="50"/>
                      <a:pt x="8" y="49"/>
                    </a:cubicBezTo>
                    <a:cubicBezTo>
                      <a:pt x="5" y="48"/>
                      <a:pt x="2" y="47"/>
                      <a:pt x="0" y="4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4" y="37"/>
                      <a:pt x="7" y="38"/>
                      <a:pt x="10" y="39"/>
                    </a:cubicBezTo>
                    <a:cubicBezTo>
                      <a:pt x="13" y="40"/>
                      <a:pt x="16" y="41"/>
                      <a:pt x="19" y="41"/>
                    </a:cubicBezTo>
                    <a:cubicBezTo>
                      <a:pt x="20" y="41"/>
                      <a:pt x="21" y="41"/>
                      <a:pt x="22" y="41"/>
                    </a:cubicBezTo>
                    <a:cubicBezTo>
                      <a:pt x="23" y="41"/>
                      <a:pt x="24" y="40"/>
                      <a:pt x="25" y="40"/>
                    </a:cubicBezTo>
                    <a:cubicBezTo>
                      <a:pt x="26" y="40"/>
                      <a:pt x="27" y="39"/>
                      <a:pt x="28" y="39"/>
                    </a:cubicBezTo>
                    <a:cubicBezTo>
                      <a:pt x="28" y="38"/>
                      <a:pt x="29" y="37"/>
                      <a:pt x="29" y="36"/>
                    </a:cubicBezTo>
                    <a:cubicBezTo>
                      <a:pt x="29" y="35"/>
                      <a:pt x="28" y="34"/>
                      <a:pt x="27" y="33"/>
                    </a:cubicBezTo>
                    <a:cubicBezTo>
                      <a:pt x="26" y="32"/>
                      <a:pt x="25" y="32"/>
                      <a:pt x="23" y="31"/>
                    </a:cubicBezTo>
                    <a:cubicBezTo>
                      <a:pt x="21" y="31"/>
                      <a:pt x="19" y="31"/>
                      <a:pt x="17" y="30"/>
                    </a:cubicBezTo>
                    <a:cubicBezTo>
                      <a:pt x="15" y="30"/>
                      <a:pt x="13" y="29"/>
                      <a:pt x="12" y="29"/>
                    </a:cubicBezTo>
                    <a:cubicBezTo>
                      <a:pt x="8" y="27"/>
                      <a:pt x="5" y="26"/>
                      <a:pt x="3" y="23"/>
                    </a:cubicBezTo>
                    <a:cubicBezTo>
                      <a:pt x="1" y="21"/>
                      <a:pt x="0" y="18"/>
                      <a:pt x="0" y="15"/>
                    </a:cubicBezTo>
                    <a:cubicBezTo>
                      <a:pt x="0" y="10"/>
                      <a:pt x="2" y="7"/>
                      <a:pt x="6" y="4"/>
                    </a:cubicBezTo>
                    <a:cubicBezTo>
                      <a:pt x="10" y="1"/>
                      <a:pt x="16" y="0"/>
                      <a:pt x="22" y="0"/>
                    </a:cubicBezTo>
                    <a:cubicBezTo>
                      <a:pt x="25" y="0"/>
                      <a:pt x="28" y="0"/>
                      <a:pt x="31" y="0"/>
                    </a:cubicBezTo>
                    <a:cubicBezTo>
                      <a:pt x="35" y="1"/>
                      <a:pt x="37" y="2"/>
                      <a:pt x="40" y="3"/>
                    </a:cubicBezTo>
                    <a:cubicBezTo>
                      <a:pt x="40" y="14"/>
                      <a:pt x="40" y="14"/>
                      <a:pt x="40" y="14"/>
                    </a:cubicBezTo>
                    <a:cubicBezTo>
                      <a:pt x="38" y="14"/>
                      <a:pt x="38" y="14"/>
                      <a:pt x="38" y="14"/>
                    </a:cubicBezTo>
                    <a:cubicBezTo>
                      <a:pt x="36" y="12"/>
                      <a:pt x="34" y="11"/>
                      <a:pt x="31" y="10"/>
                    </a:cubicBezTo>
                    <a:cubicBezTo>
                      <a:pt x="28" y="9"/>
                      <a:pt x="25" y="8"/>
                      <a:pt x="22" y="8"/>
                    </a:cubicBezTo>
                    <a:cubicBezTo>
                      <a:pt x="21" y="8"/>
                      <a:pt x="20" y="9"/>
                      <a:pt x="19" y="9"/>
                    </a:cubicBezTo>
                    <a:cubicBezTo>
                      <a:pt x="18" y="9"/>
                      <a:pt x="17" y="9"/>
                      <a:pt x="16" y="9"/>
                    </a:cubicBezTo>
                    <a:cubicBezTo>
                      <a:pt x="15" y="10"/>
                      <a:pt x="15" y="10"/>
                      <a:pt x="14" y="11"/>
                    </a:cubicBezTo>
                    <a:cubicBezTo>
                      <a:pt x="13" y="12"/>
                      <a:pt x="13" y="12"/>
                      <a:pt x="13" y="13"/>
                    </a:cubicBezTo>
                    <a:cubicBezTo>
                      <a:pt x="13" y="15"/>
                      <a:pt x="14" y="15"/>
                      <a:pt x="15" y="16"/>
                    </a:cubicBezTo>
                    <a:cubicBezTo>
                      <a:pt x="16" y="17"/>
                      <a:pt x="17" y="17"/>
                      <a:pt x="20" y="18"/>
                    </a:cubicBezTo>
                    <a:cubicBezTo>
                      <a:pt x="22" y="18"/>
                      <a:pt x="24" y="19"/>
                      <a:pt x="25" y="19"/>
                    </a:cubicBezTo>
                    <a:cubicBezTo>
                      <a:pt x="27" y="19"/>
                      <a:pt x="29" y="20"/>
                      <a:pt x="31" y="21"/>
                    </a:cubicBezTo>
                    <a:cubicBezTo>
                      <a:pt x="34" y="22"/>
                      <a:pt x="37" y="23"/>
                      <a:pt x="39" y="26"/>
                    </a:cubicBezTo>
                    <a:cubicBezTo>
                      <a:pt x="41" y="28"/>
                      <a:pt x="41" y="30"/>
                      <a:pt x="41" y="34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0" name="Freeform 371"/>
              <p:cNvSpPr>
                <a:spLocks/>
              </p:cNvSpPr>
              <p:nvPr userDrawn="1"/>
            </p:nvSpPr>
            <p:spPr bwMode="auto">
              <a:xfrm>
                <a:off x="5550" y="3575"/>
                <a:ext cx="101" cy="116"/>
              </a:xfrm>
              <a:custGeom>
                <a:avLst/>
                <a:gdLst>
                  <a:gd name="T0" fmla="*/ 101 w 101"/>
                  <a:gd name="T1" fmla="*/ 24 h 116"/>
                  <a:gd name="T2" fmla="*/ 66 w 101"/>
                  <a:gd name="T3" fmla="*/ 24 h 116"/>
                  <a:gd name="T4" fmla="*/ 66 w 101"/>
                  <a:gd name="T5" fmla="*/ 116 h 116"/>
                  <a:gd name="T6" fmla="*/ 35 w 101"/>
                  <a:gd name="T7" fmla="*/ 116 h 116"/>
                  <a:gd name="T8" fmla="*/ 35 w 101"/>
                  <a:gd name="T9" fmla="*/ 24 h 116"/>
                  <a:gd name="T10" fmla="*/ 0 w 101"/>
                  <a:gd name="T11" fmla="*/ 24 h 116"/>
                  <a:gd name="T12" fmla="*/ 0 w 101"/>
                  <a:gd name="T13" fmla="*/ 0 h 116"/>
                  <a:gd name="T14" fmla="*/ 101 w 101"/>
                  <a:gd name="T15" fmla="*/ 0 h 116"/>
                  <a:gd name="T16" fmla="*/ 101 w 101"/>
                  <a:gd name="T17" fmla="*/ 24 h 11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01" h="116">
                    <a:moveTo>
                      <a:pt x="101" y="24"/>
                    </a:moveTo>
                    <a:lnTo>
                      <a:pt x="66" y="24"/>
                    </a:lnTo>
                    <a:lnTo>
                      <a:pt x="66" y="116"/>
                    </a:lnTo>
                    <a:lnTo>
                      <a:pt x="35" y="116"/>
                    </a:lnTo>
                    <a:lnTo>
                      <a:pt x="35" y="2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101" y="0"/>
                    </a:lnTo>
                    <a:lnTo>
                      <a:pt x="101" y="24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1" name="Freeform 372"/>
              <p:cNvSpPr>
                <a:spLocks noEditPoints="1"/>
              </p:cNvSpPr>
              <p:nvPr userDrawn="1"/>
            </p:nvSpPr>
            <p:spPr bwMode="auto">
              <a:xfrm>
                <a:off x="5666" y="3573"/>
                <a:ext cx="118" cy="120"/>
              </a:xfrm>
              <a:custGeom>
                <a:avLst/>
                <a:gdLst>
                  <a:gd name="T0" fmla="*/ 8621 w 50"/>
                  <a:gd name="T1" fmla="*/ 4419 h 51"/>
                  <a:gd name="T2" fmla="*/ 7384 w 50"/>
                  <a:gd name="T3" fmla="*/ 7501 h 51"/>
                  <a:gd name="T4" fmla="*/ 4312 w 50"/>
                  <a:gd name="T5" fmla="*/ 8647 h 51"/>
                  <a:gd name="T6" fmla="*/ 1237 w 50"/>
                  <a:gd name="T7" fmla="*/ 7501 h 51"/>
                  <a:gd name="T8" fmla="*/ 0 w 50"/>
                  <a:gd name="T9" fmla="*/ 4419 h 51"/>
                  <a:gd name="T10" fmla="*/ 1237 w 50"/>
                  <a:gd name="T11" fmla="*/ 1158 h 51"/>
                  <a:gd name="T12" fmla="*/ 4312 w 50"/>
                  <a:gd name="T13" fmla="*/ 0 h 51"/>
                  <a:gd name="T14" fmla="*/ 7384 w 50"/>
                  <a:gd name="T15" fmla="*/ 1158 h 51"/>
                  <a:gd name="T16" fmla="*/ 8621 w 50"/>
                  <a:gd name="T17" fmla="*/ 4419 h 51"/>
                  <a:gd name="T18" fmla="*/ 5704 w 50"/>
                  <a:gd name="T19" fmla="*/ 6412 h 51"/>
                  <a:gd name="T20" fmla="*/ 6233 w 50"/>
                  <a:gd name="T21" fmla="*/ 5642 h 51"/>
                  <a:gd name="T22" fmla="*/ 6360 w 50"/>
                  <a:gd name="T23" fmla="*/ 4419 h 51"/>
                  <a:gd name="T24" fmla="*/ 6233 w 50"/>
                  <a:gd name="T25" fmla="*/ 3033 h 51"/>
                  <a:gd name="T26" fmla="*/ 5704 w 50"/>
                  <a:gd name="T27" fmla="*/ 2242 h 51"/>
                  <a:gd name="T28" fmla="*/ 4968 w 50"/>
                  <a:gd name="T29" fmla="*/ 1722 h 51"/>
                  <a:gd name="T30" fmla="*/ 4312 w 50"/>
                  <a:gd name="T31" fmla="*/ 1722 h 51"/>
                  <a:gd name="T32" fmla="*/ 3441 w 50"/>
                  <a:gd name="T33" fmla="*/ 1722 h 51"/>
                  <a:gd name="T34" fmla="*/ 2919 w 50"/>
                  <a:gd name="T35" fmla="*/ 2242 h 51"/>
                  <a:gd name="T36" fmla="*/ 2417 w 50"/>
                  <a:gd name="T37" fmla="*/ 3033 h 51"/>
                  <a:gd name="T38" fmla="*/ 2261 w 50"/>
                  <a:gd name="T39" fmla="*/ 4419 h 51"/>
                  <a:gd name="T40" fmla="*/ 2417 w 50"/>
                  <a:gd name="T41" fmla="*/ 5642 h 51"/>
                  <a:gd name="T42" fmla="*/ 2919 w 50"/>
                  <a:gd name="T43" fmla="*/ 6412 h 51"/>
                  <a:gd name="T44" fmla="*/ 3441 w 50"/>
                  <a:gd name="T45" fmla="*/ 6932 h 51"/>
                  <a:gd name="T46" fmla="*/ 4312 w 50"/>
                  <a:gd name="T47" fmla="*/ 7136 h 51"/>
                  <a:gd name="T48" fmla="*/ 5209 w 50"/>
                  <a:gd name="T49" fmla="*/ 6932 h 51"/>
                  <a:gd name="T50" fmla="*/ 5704 w 50"/>
                  <a:gd name="T51" fmla="*/ 6412 h 5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50" h="51">
                    <a:moveTo>
                      <a:pt x="50" y="26"/>
                    </a:moveTo>
                    <a:cubicBezTo>
                      <a:pt x="50" y="33"/>
                      <a:pt x="48" y="40"/>
                      <a:pt x="43" y="44"/>
                    </a:cubicBezTo>
                    <a:cubicBezTo>
                      <a:pt x="39" y="49"/>
                      <a:pt x="33" y="51"/>
                      <a:pt x="25" y="51"/>
                    </a:cubicBezTo>
                    <a:cubicBezTo>
                      <a:pt x="17" y="51"/>
                      <a:pt x="11" y="49"/>
                      <a:pt x="7" y="44"/>
                    </a:cubicBezTo>
                    <a:cubicBezTo>
                      <a:pt x="2" y="40"/>
                      <a:pt x="0" y="33"/>
                      <a:pt x="0" y="26"/>
                    </a:cubicBezTo>
                    <a:cubicBezTo>
                      <a:pt x="0" y="18"/>
                      <a:pt x="2" y="12"/>
                      <a:pt x="7" y="7"/>
                    </a:cubicBezTo>
                    <a:cubicBezTo>
                      <a:pt x="11" y="3"/>
                      <a:pt x="17" y="0"/>
                      <a:pt x="25" y="0"/>
                    </a:cubicBezTo>
                    <a:cubicBezTo>
                      <a:pt x="33" y="0"/>
                      <a:pt x="39" y="3"/>
                      <a:pt x="43" y="7"/>
                    </a:cubicBezTo>
                    <a:cubicBezTo>
                      <a:pt x="48" y="12"/>
                      <a:pt x="50" y="18"/>
                      <a:pt x="50" y="26"/>
                    </a:cubicBezTo>
                    <a:close/>
                    <a:moveTo>
                      <a:pt x="33" y="38"/>
                    </a:moveTo>
                    <a:cubicBezTo>
                      <a:pt x="35" y="37"/>
                      <a:pt x="35" y="35"/>
                      <a:pt x="36" y="33"/>
                    </a:cubicBezTo>
                    <a:cubicBezTo>
                      <a:pt x="37" y="31"/>
                      <a:pt x="37" y="28"/>
                      <a:pt x="37" y="26"/>
                    </a:cubicBezTo>
                    <a:cubicBezTo>
                      <a:pt x="37" y="23"/>
                      <a:pt x="37" y="20"/>
                      <a:pt x="36" y="18"/>
                    </a:cubicBezTo>
                    <a:cubicBezTo>
                      <a:pt x="35" y="16"/>
                      <a:pt x="34" y="15"/>
                      <a:pt x="33" y="13"/>
                    </a:cubicBezTo>
                    <a:cubicBezTo>
                      <a:pt x="32" y="12"/>
                      <a:pt x="31" y="11"/>
                      <a:pt x="29" y="10"/>
                    </a:cubicBezTo>
                    <a:cubicBezTo>
                      <a:pt x="28" y="10"/>
                      <a:pt x="27" y="10"/>
                      <a:pt x="25" y="10"/>
                    </a:cubicBezTo>
                    <a:cubicBezTo>
                      <a:pt x="23" y="10"/>
                      <a:pt x="22" y="10"/>
                      <a:pt x="20" y="10"/>
                    </a:cubicBezTo>
                    <a:cubicBezTo>
                      <a:pt x="19" y="11"/>
                      <a:pt x="18" y="12"/>
                      <a:pt x="17" y="13"/>
                    </a:cubicBezTo>
                    <a:cubicBezTo>
                      <a:pt x="15" y="14"/>
                      <a:pt x="15" y="16"/>
                      <a:pt x="14" y="18"/>
                    </a:cubicBezTo>
                    <a:cubicBezTo>
                      <a:pt x="13" y="20"/>
                      <a:pt x="13" y="23"/>
                      <a:pt x="13" y="26"/>
                    </a:cubicBezTo>
                    <a:cubicBezTo>
                      <a:pt x="13" y="29"/>
                      <a:pt x="13" y="31"/>
                      <a:pt x="14" y="33"/>
                    </a:cubicBezTo>
                    <a:cubicBezTo>
                      <a:pt x="15" y="35"/>
                      <a:pt x="15" y="37"/>
                      <a:pt x="17" y="38"/>
                    </a:cubicBezTo>
                    <a:cubicBezTo>
                      <a:pt x="18" y="39"/>
                      <a:pt x="19" y="40"/>
                      <a:pt x="20" y="41"/>
                    </a:cubicBezTo>
                    <a:cubicBezTo>
                      <a:pt x="22" y="42"/>
                      <a:pt x="23" y="42"/>
                      <a:pt x="25" y="42"/>
                    </a:cubicBezTo>
                    <a:cubicBezTo>
                      <a:pt x="27" y="42"/>
                      <a:pt x="28" y="42"/>
                      <a:pt x="30" y="41"/>
                    </a:cubicBezTo>
                    <a:cubicBezTo>
                      <a:pt x="31" y="40"/>
                      <a:pt x="32" y="39"/>
                      <a:pt x="33" y="38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2" name="Freeform 373"/>
              <p:cNvSpPr>
                <a:spLocks noEditPoints="1"/>
              </p:cNvSpPr>
              <p:nvPr userDrawn="1"/>
            </p:nvSpPr>
            <p:spPr bwMode="auto">
              <a:xfrm>
                <a:off x="5810" y="3575"/>
                <a:ext cx="111" cy="116"/>
              </a:xfrm>
              <a:custGeom>
                <a:avLst/>
                <a:gdLst>
                  <a:gd name="T0" fmla="*/ 8155 w 47"/>
                  <a:gd name="T1" fmla="*/ 8636 h 49"/>
                  <a:gd name="T2" fmla="*/ 5349 w 47"/>
                  <a:gd name="T3" fmla="*/ 8636 h 49"/>
                  <a:gd name="T4" fmla="*/ 3174 w 47"/>
                  <a:gd name="T5" fmla="*/ 5443 h 49"/>
                  <a:gd name="T6" fmla="*/ 2052 w 47"/>
                  <a:gd name="T7" fmla="*/ 5443 h 49"/>
                  <a:gd name="T8" fmla="*/ 2052 w 47"/>
                  <a:gd name="T9" fmla="*/ 8636 h 49"/>
                  <a:gd name="T10" fmla="*/ 0 w 47"/>
                  <a:gd name="T11" fmla="*/ 8636 h 49"/>
                  <a:gd name="T12" fmla="*/ 0 w 47"/>
                  <a:gd name="T13" fmla="*/ 0 h 49"/>
                  <a:gd name="T14" fmla="*/ 3675 w 47"/>
                  <a:gd name="T15" fmla="*/ 0 h 49"/>
                  <a:gd name="T16" fmla="*/ 4846 w 47"/>
                  <a:gd name="T17" fmla="*/ 156 h 49"/>
                  <a:gd name="T18" fmla="*/ 5874 w 47"/>
                  <a:gd name="T19" fmla="*/ 533 h 49"/>
                  <a:gd name="T20" fmla="*/ 6627 w 47"/>
                  <a:gd name="T21" fmla="*/ 1262 h 49"/>
                  <a:gd name="T22" fmla="*/ 6906 w 47"/>
                  <a:gd name="T23" fmla="*/ 2455 h 49"/>
                  <a:gd name="T24" fmla="*/ 6627 w 47"/>
                  <a:gd name="T25" fmla="*/ 4017 h 49"/>
                  <a:gd name="T26" fmla="*/ 5231 w 47"/>
                  <a:gd name="T27" fmla="*/ 4898 h 49"/>
                  <a:gd name="T28" fmla="*/ 8155 w 47"/>
                  <a:gd name="T29" fmla="*/ 8636 h 49"/>
                  <a:gd name="T30" fmla="*/ 4702 w 47"/>
                  <a:gd name="T31" fmla="*/ 2668 h 49"/>
                  <a:gd name="T32" fmla="*/ 4478 w 47"/>
                  <a:gd name="T33" fmla="*/ 2069 h 49"/>
                  <a:gd name="T34" fmla="*/ 4199 w 47"/>
                  <a:gd name="T35" fmla="*/ 1794 h 49"/>
                  <a:gd name="T36" fmla="*/ 3675 w 47"/>
                  <a:gd name="T37" fmla="*/ 1562 h 49"/>
                  <a:gd name="T38" fmla="*/ 2924 w 47"/>
                  <a:gd name="T39" fmla="*/ 1562 h 49"/>
                  <a:gd name="T40" fmla="*/ 2052 w 47"/>
                  <a:gd name="T41" fmla="*/ 1562 h 49"/>
                  <a:gd name="T42" fmla="*/ 2052 w 47"/>
                  <a:gd name="T43" fmla="*/ 3861 h 49"/>
                  <a:gd name="T44" fmla="*/ 2806 w 47"/>
                  <a:gd name="T45" fmla="*/ 3861 h 49"/>
                  <a:gd name="T46" fmla="*/ 3675 w 47"/>
                  <a:gd name="T47" fmla="*/ 3861 h 49"/>
                  <a:gd name="T48" fmla="*/ 4322 w 47"/>
                  <a:gd name="T49" fmla="*/ 3698 h 49"/>
                  <a:gd name="T50" fmla="*/ 4702 w 47"/>
                  <a:gd name="T51" fmla="*/ 3357 h 49"/>
                  <a:gd name="T52" fmla="*/ 4702 w 47"/>
                  <a:gd name="T53" fmla="*/ 2668 h 49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47" h="49">
                    <a:moveTo>
                      <a:pt x="47" y="49"/>
                    </a:moveTo>
                    <a:cubicBezTo>
                      <a:pt x="31" y="49"/>
                      <a:pt x="31" y="49"/>
                      <a:pt x="31" y="49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49"/>
                      <a:pt x="12" y="49"/>
                      <a:pt x="12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4" y="0"/>
                      <a:pt x="26" y="1"/>
                      <a:pt x="28" y="1"/>
                    </a:cubicBezTo>
                    <a:cubicBezTo>
                      <a:pt x="30" y="1"/>
                      <a:pt x="32" y="2"/>
                      <a:pt x="34" y="3"/>
                    </a:cubicBezTo>
                    <a:cubicBezTo>
                      <a:pt x="36" y="4"/>
                      <a:pt x="37" y="5"/>
                      <a:pt x="38" y="7"/>
                    </a:cubicBezTo>
                    <a:cubicBezTo>
                      <a:pt x="40" y="9"/>
                      <a:pt x="40" y="11"/>
                      <a:pt x="40" y="14"/>
                    </a:cubicBezTo>
                    <a:cubicBezTo>
                      <a:pt x="40" y="17"/>
                      <a:pt x="39" y="20"/>
                      <a:pt x="38" y="23"/>
                    </a:cubicBezTo>
                    <a:cubicBezTo>
                      <a:pt x="36" y="25"/>
                      <a:pt x="34" y="27"/>
                      <a:pt x="30" y="28"/>
                    </a:cubicBezTo>
                    <a:lnTo>
                      <a:pt x="47" y="49"/>
                    </a:lnTo>
                    <a:close/>
                    <a:moveTo>
                      <a:pt x="27" y="15"/>
                    </a:moveTo>
                    <a:cubicBezTo>
                      <a:pt x="27" y="14"/>
                      <a:pt x="27" y="13"/>
                      <a:pt x="26" y="12"/>
                    </a:cubicBezTo>
                    <a:cubicBezTo>
                      <a:pt x="26" y="11"/>
                      <a:pt x="25" y="11"/>
                      <a:pt x="24" y="10"/>
                    </a:cubicBezTo>
                    <a:cubicBezTo>
                      <a:pt x="23" y="10"/>
                      <a:pt x="22" y="10"/>
                      <a:pt x="21" y="9"/>
                    </a:cubicBezTo>
                    <a:cubicBezTo>
                      <a:pt x="20" y="9"/>
                      <a:pt x="18" y="9"/>
                      <a:pt x="17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2"/>
                      <a:pt x="20" y="22"/>
                      <a:pt x="21" y="22"/>
                    </a:cubicBezTo>
                    <a:cubicBezTo>
                      <a:pt x="23" y="22"/>
                      <a:pt x="24" y="21"/>
                      <a:pt x="25" y="21"/>
                    </a:cubicBezTo>
                    <a:cubicBezTo>
                      <a:pt x="26" y="20"/>
                      <a:pt x="26" y="19"/>
                      <a:pt x="27" y="19"/>
                    </a:cubicBezTo>
                    <a:cubicBezTo>
                      <a:pt x="27" y="18"/>
                      <a:pt x="27" y="17"/>
                      <a:pt x="27" y="15"/>
                    </a:cubicBez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3" name="Freeform 374"/>
              <p:cNvSpPr>
                <a:spLocks noEditPoints="1"/>
              </p:cNvSpPr>
              <p:nvPr userDrawn="1"/>
            </p:nvSpPr>
            <p:spPr bwMode="auto">
              <a:xfrm>
                <a:off x="5932" y="3575"/>
                <a:ext cx="119" cy="116"/>
              </a:xfrm>
              <a:custGeom>
                <a:avLst/>
                <a:gdLst>
                  <a:gd name="T0" fmla="*/ 119 w 119"/>
                  <a:gd name="T1" fmla="*/ 116 h 116"/>
                  <a:gd name="T2" fmla="*/ 88 w 119"/>
                  <a:gd name="T3" fmla="*/ 116 h 116"/>
                  <a:gd name="T4" fmla="*/ 81 w 119"/>
                  <a:gd name="T5" fmla="*/ 92 h 116"/>
                  <a:gd name="T6" fmla="*/ 38 w 119"/>
                  <a:gd name="T7" fmla="*/ 92 h 116"/>
                  <a:gd name="T8" fmla="*/ 29 w 119"/>
                  <a:gd name="T9" fmla="*/ 116 h 116"/>
                  <a:gd name="T10" fmla="*/ 0 w 119"/>
                  <a:gd name="T11" fmla="*/ 116 h 116"/>
                  <a:gd name="T12" fmla="*/ 43 w 119"/>
                  <a:gd name="T13" fmla="*/ 0 h 116"/>
                  <a:gd name="T14" fmla="*/ 76 w 119"/>
                  <a:gd name="T15" fmla="*/ 0 h 116"/>
                  <a:gd name="T16" fmla="*/ 119 w 119"/>
                  <a:gd name="T17" fmla="*/ 116 h 116"/>
                  <a:gd name="T18" fmla="*/ 74 w 119"/>
                  <a:gd name="T19" fmla="*/ 71 h 116"/>
                  <a:gd name="T20" fmla="*/ 59 w 119"/>
                  <a:gd name="T21" fmla="*/ 31 h 116"/>
                  <a:gd name="T22" fmla="*/ 45 w 119"/>
                  <a:gd name="T23" fmla="*/ 71 h 116"/>
                  <a:gd name="T24" fmla="*/ 74 w 119"/>
                  <a:gd name="T25" fmla="*/ 71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19" h="116">
                    <a:moveTo>
                      <a:pt x="119" y="116"/>
                    </a:moveTo>
                    <a:lnTo>
                      <a:pt x="88" y="116"/>
                    </a:lnTo>
                    <a:lnTo>
                      <a:pt x="81" y="92"/>
                    </a:lnTo>
                    <a:lnTo>
                      <a:pt x="38" y="92"/>
                    </a:lnTo>
                    <a:lnTo>
                      <a:pt x="29" y="116"/>
                    </a:lnTo>
                    <a:lnTo>
                      <a:pt x="0" y="116"/>
                    </a:lnTo>
                    <a:lnTo>
                      <a:pt x="43" y="0"/>
                    </a:lnTo>
                    <a:lnTo>
                      <a:pt x="76" y="0"/>
                    </a:lnTo>
                    <a:lnTo>
                      <a:pt x="119" y="116"/>
                    </a:lnTo>
                    <a:close/>
                    <a:moveTo>
                      <a:pt x="74" y="71"/>
                    </a:moveTo>
                    <a:lnTo>
                      <a:pt x="59" y="31"/>
                    </a:lnTo>
                    <a:lnTo>
                      <a:pt x="45" y="71"/>
                    </a:lnTo>
                    <a:lnTo>
                      <a:pt x="74" y="71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4" name="Freeform 375"/>
              <p:cNvSpPr>
                <a:spLocks/>
              </p:cNvSpPr>
              <p:nvPr userDrawn="1"/>
            </p:nvSpPr>
            <p:spPr bwMode="auto">
              <a:xfrm>
                <a:off x="6060" y="3573"/>
                <a:ext cx="109" cy="120"/>
              </a:xfrm>
              <a:custGeom>
                <a:avLst/>
                <a:gdLst>
                  <a:gd name="T0" fmla="*/ 8130 w 46"/>
                  <a:gd name="T1" fmla="*/ 8000 h 51"/>
                  <a:gd name="T2" fmla="*/ 6587 w 46"/>
                  <a:gd name="T3" fmla="*/ 8520 h 51"/>
                  <a:gd name="T4" fmla="*/ 4633 w 46"/>
                  <a:gd name="T5" fmla="*/ 8647 h 51"/>
                  <a:gd name="T6" fmla="*/ 1263 w 46"/>
                  <a:gd name="T7" fmla="*/ 7501 h 51"/>
                  <a:gd name="T8" fmla="*/ 0 w 46"/>
                  <a:gd name="T9" fmla="*/ 4419 h 51"/>
                  <a:gd name="T10" fmla="*/ 1263 w 46"/>
                  <a:gd name="T11" fmla="*/ 1158 h 51"/>
                  <a:gd name="T12" fmla="*/ 4789 w 46"/>
                  <a:gd name="T13" fmla="*/ 0 h 51"/>
                  <a:gd name="T14" fmla="*/ 6334 w 46"/>
                  <a:gd name="T15" fmla="*/ 155 h 51"/>
                  <a:gd name="T16" fmla="*/ 8130 w 46"/>
                  <a:gd name="T17" fmla="*/ 859 h 51"/>
                  <a:gd name="T18" fmla="*/ 8130 w 46"/>
                  <a:gd name="T19" fmla="*/ 2725 h 51"/>
                  <a:gd name="T20" fmla="*/ 7753 w 46"/>
                  <a:gd name="T21" fmla="*/ 2725 h 51"/>
                  <a:gd name="T22" fmla="*/ 7249 w 46"/>
                  <a:gd name="T23" fmla="*/ 2398 h 51"/>
                  <a:gd name="T24" fmla="*/ 6720 w 46"/>
                  <a:gd name="T25" fmla="*/ 2021 h 51"/>
                  <a:gd name="T26" fmla="*/ 6052 w 46"/>
                  <a:gd name="T27" fmla="*/ 1722 h 51"/>
                  <a:gd name="T28" fmla="*/ 4924 w 46"/>
                  <a:gd name="T29" fmla="*/ 1722 h 51"/>
                  <a:gd name="T30" fmla="*/ 3874 w 46"/>
                  <a:gd name="T31" fmla="*/ 1722 h 51"/>
                  <a:gd name="T32" fmla="*/ 2993 w 46"/>
                  <a:gd name="T33" fmla="*/ 2242 h 51"/>
                  <a:gd name="T34" fmla="*/ 2460 w 46"/>
                  <a:gd name="T35" fmla="*/ 3033 h 51"/>
                  <a:gd name="T36" fmla="*/ 2303 w 46"/>
                  <a:gd name="T37" fmla="*/ 4256 h 51"/>
                  <a:gd name="T38" fmla="*/ 2993 w 46"/>
                  <a:gd name="T39" fmla="*/ 6412 h 51"/>
                  <a:gd name="T40" fmla="*/ 5296 w 46"/>
                  <a:gd name="T41" fmla="*/ 7136 h 51"/>
                  <a:gd name="T42" fmla="*/ 5457 w 46"/>
                  <a:gd name="T43" fmla="*/ 7136 h 51"/>
                  <a:gd name="T44" fmla="*/ 5829 w 46"/>
                  <a:gd name="T45" fmla="*/ 7136 h 51"/>
                  <a:gd name="T46" fmla="*/ 5829 w 46"/>
                  <a:gd name="T47" fmla="*/ 5393 h 51"/>
                  <a:gd name="T48" fmla="*/ 4099 w 46"/>
                  <a:gd name="T49" fmla="*/ 5393 h 51"/>
                  <a:gd name="T50" fmla="*/ 4099 w 46"/>
                  <a:gd name="T51" fmla="*/ 3896 h 51"/>
                  <a:gd name="T52" fmla="*/ 8130 w 46"/>
                  <a:gd name="T53" fmla="*/ 3896 h 51"/>
                  <a:gd name="T54" fmla="*/ 8130 w 46"/>
                  <a:gd name="T55" fmla="*/ 8000 h 51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46" h="51">
                    <a:moveTo>
                      <a:pt x="46" y="47"/>
                    </a:moveTo>
                    <a:cubicBezTo>
                      <a:pt x="44" y="48"/>
                      <a:pt x="41" y="49"/>
                      <a:pt x="37" y="50"/>
                    </a:cubicBezTo>
                    <a:cubicBezTo>
                      <a:pt x="34" y="51"/>
                      <a:pt x="30" y="51"/>
                      <a:pt x="26" y="51"/>
                    </a:cubicBezTo>
                    <a:cubicBezTo>
                      <a:pt x="18" y="51"/>
                      <a:pt x="12" y="49"/>
                      <a:pt x="7" y="44"/>
                    </a:cubicBezTo>
                    <a:cubicBezTo>
                      <a:pt x="2" y="40"/>
                      <a:pt x="0" y="34"/>
                      <a:pt x="0" y="26"/>
                    </a:cubicBezTo>
                    <a:cubicBezTo>
                      <a:pt x="0" y="18"/>
                      <a:pt x="2" y="12"/>
                      <a:pt x="7" y="7"/>
                    </a:cubicBezTo>
                    <a:cubicBezTo>
                      <a:pt x="12" y="3"/>
                      <a:pt x="18" y="0"/>
                      <a:pt x="27" y="0"/>
                    </a:cubicBezTo>
                    <a:cubicBezTo>
                      <a:pt x="30" y="0"/>
                      <a:pt x="33" y="1"/>
                      <a:pt x="36" y="1"/>
                    </a:cubicBezTo>
                    <a:cubicBezTo>
                      <a:pt x="39" y="2"/>
                      <a:pt x="42" y="3"/>
                      <a:pt x="46" y="5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4" y="16"/>
                      <a:pt x="44" y="16"/>
                      <a:pt x="44" y="16"/>
                    </a:cubicBezTo>
                    <a:cubicBezTo>
                      <a:pt x="44" y="16"/>
                      <a:pt x="43" y="15"/>
                      <a:pt x="41" y="14"/>
                    </a:cubicBezTo>
                    <a:cubicBezTo>
                      <a:pt x="40" y="13"/>
                      <a:pt x="39" y="13"/>
                      <a:pt x="38" y="12"/>
                    </a:cubicBezTo>
                    <a:cubicBezTo>
                      <a:pt x="37" y="11"/>
                      <a:pt x="35" y="11"/>
                      <a:pt x="34" y="10"/>
                    </a:cubicBezTo>
                    <a:cubicBezTo>
                      <a:pt x="32" y="10"/>
                      <a:pt x="30" y="10"/>
                      <a:pt x="28" y="10"/>
                    </a:cubicBezTo>
                    <a:cubicBezTo>
                      <a:pt x="26" y="10"/>
                      <a:pt x="24" y="10"/>
                      <a:pt x="22" y="10"/>
                    </a:cubicBezTo>
                    <a:cubicBezTo>
                      <a:pt x="20" y="11"/>
                      <a:pt x="19" y="12"/>
                      <a:pt x="17" y="13"/>
                    </a:cubicBezTo>
                    <a:cubicBezTo>
                      <a:pt x="16" y="15"/>
                      <a:pt x="15" y="16"/>
                      <a:pt x="14" y="18"/>
                    </a:cubicBezTo>
                    <a:cubicBezTo>
                      <a:pt x="13" y="20"/>
                      <a:pt x="13" y="23"/>
                      <a:pt x="13" y="25"/>
                    </a:cubicBezTo>
                    <a:cubicBezTo>
                      <a:pt x="13" y="31"/>
                      <a:pt x="14" y="35"/>
                      <a:pt x="17" y="38"/>
                    </a:cubicBezTo>
                    <a:cubicBezTo>
                      <a:pt x="20" y="41"/>
                      <a:pt x="24" y="42"/>
                      <a:pt x="30" y="42"/>
                    </a:cubicBezTo>
                    <a:cubicBezTo>
                      <a:pt x="30" y="42"/>
                      <a:pt x="31" y="42"/>
                      <a:pt x="31" y="42"/>
                    </a:cubicBezTo>
                    <a:cubicBezTo>
                      <a:pt x="32" y="42"/>
                      <a:pt x="33" y="42"/>
                      <a:pt x="33" y="42"/>
                    </a:cubicBezTo>
                    <a:cubicBezTo>
                      <a:pt x="33" y="32"/>
                      <a:pt x="33" y="32"/>
                      <a:pt x="33" y="32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46" y="23"/>
                      <a:pt x="46" y="23"/>
                      <a:pt x="46" y="23"/>
                    </a:cubicBezTo>
                    <a:lnTo>
                      <a:pt x="46" y="47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5" name="Freeform 376"/>
              <p:cNvSpPr>
                <a:spLocks/>
              </p:cNvSpPr>
              <p:nvPr userDrawn="1"/>
            </p:nvSpPr>
            <p:spPr bwMode="auto">
              <a:xfrm>
                <a:off x="6199" y="3575"/>
                <a:ext cx="83" cy="116"/>
              </a:xfrm>
              <a:custGeom>
                <a:avLst/>
                <a:gdLst>
                  <a:gd name="T0" fmla="*/ 83 w 83"/>
                  <a:gd name="T1" fmla="*/ 116 h 116"/>
                  <a:gd name="T2" fmla="*/ 0 w 83"/>
                  <a:gd name="T3" fmla="*/ 116 h 116"/>
                  <a:gd name="T4" fmla="*/ 0 w 83"/>
                  <a:gd name="T5" fmla="*/ 0 h 116"/>
                  <a:gd name="T6" fmla="*/ 83 w 83"/>
                  <a:gd name="T7" fmla="*/ 0 h 116"/>
                  <a:gd name="T8" fmla="*/ 83 w 83"/>
                  <a:gd name="T9" fmla="*/ 24 h 116"/>
                  <a:gd name="T10" fmla="*/ 29 w 83"/>
                  <a:gd name="T11" fmla="*/ 24 h 116"/>
                  <a:gd name="T12" fmla="*/ 29 w 83"/>
                  <a:gd name="T13" fmla="*/ 43 h 116"/>
                  <a:gd name="T14" fmla="*/ 78 w 83"/>
                  <a:gd name="T15" fmla="*/ 43 h 116"/>
                  <a:gd name="T16" fmla="*/ 78 w 83"/>
                  <a:gd name="T17" fmla="*/ 66 h 116"/>
                  <a:gd name="T18" fmla="*/ 29 w 83"/>
                  <a:gd name="T19" fmla="*/ 66 h 116"/>
                  <a:gd name="T20" fmla="*/ 29 w 83"/>
                  <a:gd name="T21" fmla="*/ 95 h 116"/>
                  <a:gd name="T22" fmla="*/ 83 w 83"/>
                  <a:gd name="T23" fmla="*/ 95 h 116"/>
                  <a:gd name="T24" fmla="*/ 83 w 83"/>
                  <a:gd name="T25" fmla="*/ 116 h 11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83" h="116">
                    <a:moveTo>
                      <a:pt x="83" y="116"/>
                    </a:moveTo>
                    <a:lnTo>
                      <a:pt x="0" y="116"/>
                    </a:lnTo>
                    <a:lnTo>
                      <a:pt x="0" y="0"/>
                    </a:lnTo>
                    <a:lnTo>
                      <a:pt x="83" y="0"/>
                    </a:lnTo>
                    <a:lnTo>
                      <a:pt x="83" y="24"/>
                    </a:lnTo>
                    <a:lnTo>
                      <a:pt x="29" y="24"/>
                    </a:lnTo>
                    <a:lnTo>
                      <a:pt x="29" y="43"/>
                    </a:lnTo>
                    <a:lnTo>
                      <a:pt x="78" y="43"/>
                    </a:lnTo>
                    <a:lnTo>
                      <a:pt x="78" y="66"/>
                    </a:lnTo>
                    <a:lnTo>
                      <a:pt x="29" y="66"/>
                    </a:lnTo>
                    <a:lnTo>
                      <a:pt x="29" y="95"/>
                    </a:lnTo>
                    <a:lnTo>
                      <a:pt x="83" y="95"/>
                    </a:lnTo>
                    <a:lnTo>
                      <a:pt x="83" y="116"/>
                    </a:lnTo>
                    <a:close/>
                  </a:path>
                </a:pathLst>
              </a:custGeom>
              <a:solidFill>
                <a:srgbClr val="DC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6" name="Freeform 377"/>
              <p:cNvSpPr>
                <a:spLocks/>
              </p:cNvSpPr>
              <p:nvPr userDrawn="1"/>
            </p:nvSpPr>
            <p:spPr bwMode="auto">
              <a:xfrm>
                <a:off x="-516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7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7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7" name="Freeform 378"/>
              <p:cNvSpPr>
                <a:spLocks/>
              </p:cNvSpPr>
              <p:nvPr userDrawn="1"/>
            </p:nvSpPr>
            <p:spPr bwMode="auto">
              <a:xfrm>
                <a:off x="-495" y="3530"/>
                <a:ext cx="40" cy="43"/>
              </a:xfrm>
              <a:custGeom>
                <a:avLst/>
                <a:gdLst>
                  <a:gd name="T0" fmla="*/ 40 w 40"/>
                  <a:gd name="T1" fmla="*/ 0 h 43"/>
                  <a:gd name="T2" fmla="*/ 24 w 40"/>
                  <a:gd name="T3" fmla="*/ 43 h 43"/>
                  <a:gd name="T4" fmla="*/ 17 w 40"/>
                  <a:gd name="T5" fmla="*/ 43 h 43"/>
                  <a:gd name="T6" fmla="*/ 0 w 40"/>
                  <a:gd name="T7" fmla="*/ 0 h 43"/>
                  <a:gd name="T8" fmla="*/ 7 w 40"/>
                  <a:gd name="T9" fmla="*/ 0 h 43"/>
                  <a:gd name="T10" fmla="*/ 21 w 40"/>
                  <a:gd name="T11" fmla="*/ 38 h 43"/>
                  <a:gd name="T12" fmla="*/ 35 w 40"/>
                  <a:gd name="T13" fmla="*/ 0 h 43"/>
                  <a:gd name="T14" fmla="*/ 40 w 40"/>
                  <a:gd name="T15" fmla="*/ 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0" h="43">
                    <a:moveTo>
                      <a:pt x="40" y="0"/>
                    </a:moveTo>
                    <a:lnTo>
                      <a:pt x="24" y="43"/>
                    </a:lnTo>
                    <a:lnTo>
                      <a:pt x="17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21" y="38"/>
                    </a:lnTo>
                    <a:lnTo>
                      <a:pt x="35" y="0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8" name="Freeform 379"/>
              <p:cNvSpPr>
                <a:spLocks/>
              </p:cNvSpPr>
              <p:nvPr userDrawn="1"/>
            </p:nvSpPr>
            <p:spPr bwMode="auto">
              <a:xfrm>
                <a:off x="-448" y="3530"/>
                <a:ext cx="17" cy="43"/>
              </a:xfrm>
              <a:custGeom>
                <a:avLst/>
                <a:gdLst>
                  <a:gd name="T0" fmla="*/ 17 w 17"/>
                  <a:gd name="T1" fmla="*/ 43 h 43"/>
                  <a:gd name="T2" fmla="*/ 0 w 17"/>
                  <a:gd name="T3" fmla="*/ 43 h 43"/>
                  <a:gd name="T4" fmla="*/ 0 w 17"/>
                  <a:gd name="T5" fmla="*/ 38 h 43"/>
                  <a:gd name="T6" fmla="*/ 7 w 17"/>
                  <a:gd name="T7" fmla="*/ 38 h 43"/>
                  <a:gd name="T8" fmla="*/ 7 w 17"/>
                  <a:gd name="T9" fmla="*/ 3 h 43"/>
                  <a:gd name="T10" fmla="*/ 0 w 17"/>
                  <a:gd name="T11" fmla="*/ 3 h 43"/>
                  <a:gd name="T12" fmla="*/ 0 w 17"/>
                  <a:gd name="T13" fmla="*/ 0 h 43"/>
                  <a:gd name="T14" fmla="*/ 17 w 17"/>
                  <a:gd name="T15" fmla="*/ 0 h 43"/>
                  <a:gd name="T16" fmla="*/ 17 w 17"/>
                  <a:gd name="T17" fmla="*/ 3 h 43"/>
                  <a:gd name="T18" fmla="*/ 12 w 17"/>
                  <a:gd name="T19" fmla="*/ 3 h 43"/>
                  <a:gd name="T20" fmla="*/ 12 w 17"/>
                  <a:gd name="T21" fmla="*/ 38 h 43"/>
                  <a:gd name="T22" fmla="*/ 17 w 17"/>
                  <a:gd name="T23" fmla="*/ 38 h 43"/>
                  <a:gd name="T24" fmla="*/ 17 w 17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7" h="43">
                    <a:moveTo>
                      <a:pt x="17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7" y="38"/>
                    </a:lnTo>
                    <a:lnTo>
                      <a:pt x="7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12" y="3"/>
                    </a:lnTo>
                    <a:lnTo>
                      <a:pt x="12" y="38"/>
                    </a:lnTo>
                    <a:lnTo>
                      <a:pt x="17" y="38"/>
                    </a:lnTo>
                    <a:lnTo>
                      <a:pt x="17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9" name="Freeform 380"/>
              <p:cNvSpPr>
                <a:spLocks noEditPoints="1"/>
              </p:cNvSpPr>
              <p:nvPr userDrawn="1"/>
            </p:nvSpPr>
            <p:spPr bwMode="auto">
              <a:xfrm>
                <a:off x="-419" y="3530"/>
                <a:ext cx="35" cy="43"/>
              </a:xfrm>
              <a:custGeom>
                <a:avLst/>
                <a:gdLst>
                  <a:gd name="T0" fmla="*/ 2429 w 15"/>
                  <a:gd name="T1" fmla="*/ 1730 h 18"/>
                  <a:gd name="T2" fmla="*/ 2287 w 15"/>
                  <a:gd name="T3" fmla="*/ 2415 h 18"/>
                  <a:gd name="T4" fmla="*/ 1801 w 15"/>
                  <a:gd name="T5" fmla="*/ 3189 h 18"/>
                  <a:gd name="T6" fmla="*/ 1449 w 15"/>
                  <a:gd name="T7" fmla="*/ 3356 h 18"/>
                  <a:gd name="T8" fmla="*/ 828 w 15"/>
                  <a:gd name="T9" fmla="*/ 3356 h 18"/>
                  <a:gd name="T10" fmla="*/ 0 w 15"/>
                  <a:gd name="T11" fmla="*/ 3356 h 18"/>
                  <a:gd name="T12" fmla="*/ 0 w 15"/>
                  <a:gd name="T13" fmla="*/ 0 h 18"/>
                  <a:gd name="T14" fmla="*/ 828 w 15"/>
                  <a:gd name="T15" fmla="*/ 0 h 18"/>
                  <a:gd name="T16" fmla="*/ 1449 w 15"/>
                  <a:gd name="T17" fmla="*/ 0 h 18"/>
                  <a:gd name="T18" fmla="*/ 1801 w 15"/>
                  <a:gd name="T19" fmla="*/ 165 h 18"/>
                  <a:gd name="T20" fmla="*/ 2287 w 15"/>
                  <a:gd name="T21" fmla="*/ 776 h 18"/>
                  <a:gd name="T22" fmla="*/ 2429 w 15"/>
                  <a:gd name="T23" fmla="*/ 1730 h 18"/>
                  <a:gd name="T24" fmla="*/ 2070 w 15"/>
                  <a:gd name="T25" fmla="*/ 1730 h 18"/>
                  <a:gd name="T26" fmla="*/ 1932 w 15"/>
                  <a:gd name="T27" fmla="*/ 941 h 18"/>
                  <a:gd name="T28" fmla="*/ 1601 w 15"/>
                  <a:gd name="T29" fmla="*/ 559 h 18"/>
                  <a:gd name="T30" fmla="*/ 1307 w 15"/>
                  <a:gd name="T31" fmla="*/ 394 h 18"/>
                  <a:gd name="T32" fmla="*/ 828 w 15"/>
                  <a:gd name="T33" fmla="*/ 394 h 18"/>
                  <a:gd name="T34" fmla="*/ 355 w 15"/>
                  <a:gd name="T35" fmla="*/ 394 h 18"/>
                  <a:gd name="T36" fmla="*/ 355 w 15"/>
                  <a:gd name="T37" fmla="*/ 2955 h 18"/>
                  <a:gd name="T38" fmla="*/ 828 w 15"/>
                  <a:gd name="T39" fmla="*/ 2955 h 18"/>
                  <a:gd name="T40" fmla="*/ 1307 w 15"/>
                  <a:gd name="T41" fmla="*/ 2955 h 18"/>
                  <a:gd name="T42" fmla="*/ 1601 w 15"/>
                  <a:gd name="T43" fmla="*/ 2797 h 18"/>
                  <a:gd name="T44" fmla="*/ 1932 w 15"/>
                  <a:gd name="T45" fmla="*/ 2248 h 18"/>
                  <a:gd name="T46" fmla="*/ 2070 w 15"/>
                  <a:gd name="T47" fmla="*/ 1730 h 18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5" h="18">
                    <a:moveTo>
                      <a:pt x="15" y="9"/>
                    </a:moveTo>
                    <a:cubicBezTo>
                      <a:pt x="15" y="10"/>
                      <a:pt x="15" y="12"/>
                      <a:pt x="14" y="13"/>
                    </a:cubicBezTo>
                    <a:cubicBezTo>
                      <a:pt x="14" y="15"/>
                      <a:pt x="13" y="16"/>
                      <a:pt x="11" y="17"/>
                    </a:cubicBezTo>
                    <a:cubicBezTo>
                      <a:pt x="11" y="17"/>
                      <a:pt x="10" y="17"/>
                      <a:pt x="9" y="18"/>
                    </a:cubicBezTo>
                    <a:cubicBezTo>
                      <a:pt x="8" y="18"/>
                      <a:pt x="6" y="18"/>
                      <a:pt x="5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8" y="0"/>
                      <a:pt x="9" y="0"/>
                    </a:cubicBezTo>
                    <a:cubicBezTo>
                      <a:pt x="10" y="0"/>
                      <a:pt x="11" y="1"/>
                      <a:pt x="11" y="1"/>
                    </a:cubicBezTo>
                    <a:cubicBezTo>
                      <a:pt x="13" y="2"/>
                      <a:pt x="14" y="3"/>
                      <a:pt x="14" y="4"/>
                    </a:cubicBezTo>
                    <a:cubicBezTo>
                      <a:pt x="15" y="5"/>
                      <a:pt x="15" y="7"/>
                      <a:pt x="15" y="9"/>
                    </a:cubicBezTo>
                    <a:close/>
                    <a:moveTo>
                      <a:pt x="13" y="9"/>
                    </a:moveTo>
                    <a:cubicBezTo>
                      <a:pt x="13" y="7"/>
                      <a:pt x="13" y="6"/>
                      <a:pt x="12" y="5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16"/>
                      <a:pt x="7" y="16"/>
                      <a:pt x="8" y="16"/>
                    </a:cubicBezTo>
                    <a:cubicBezTo>
                      <a:pt x="9" y="15"/>
                      <a:pt x="9" y="15"/>
                      <a:pt x="10" y="15"/>
                    </a:cubicBezTo>
                    <a:cubicBezTo>
                      <a:pt x="11" y="14"/>
                      <a:pt x="12" y="13"/>
                      <a:pt x="12" y="12"/>
                    </a:cubicBezTo>
                    <a:cubicBezTo>
                      <a:pt x="13" y="11"/>
                      <a:pt x="13" y="10"/>
                      <a:pt x="13" y="9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0" name="Freeform 381"/>
              <p:cNvSpPr>
                <a:spLocks/>
              </p:cNvSpPr>
              <p:nvPr userDrawn="1"/>
            </p:nvSpPr>
            <p:spPr bwMode="auto">
              <a:xfrm>
                <a:off x="-372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5 w 28"/>
                  <a:gd name="T11" fmla="*/ 5 h 43"/>
                  <a:gd name="T12" fmla="*/ 5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5 w 28"/>
                  <a:gd name="T19" fmla="*/ 22 h 43"/>
                  <a:gd name="T20" fmla="*/ 5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5" y="5"/>
                    </a:lnTo>
                    <a:lnTo>
                      <a:pt x="5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5" y="22"/>
                    </a:lnTo>
                    <a:lnTo>
                      <a:pt x="5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1" name="Freeform 382"/>
              <p:cNvSpPr>
                <a:spLocks noEditPoints="1"/>
              </p:cNvSpPr>
              <p:nvPr userDrawn="1"/>
            </p:nvSpPr>
            <p:spPr bwMode="auto">
              <a:xfrm>
                <a:off x="-334" y="3528"/>
                <a:ext cx="40" cy="45"/>
              </a:xfrm>
              <a:custGeom>
                <a:avLst/>
                <a:gdLst>
                  <a:gd name="T0" fmla="*/ 2513 w 17"/>
                  <a:gd name="T1" fmla="*/ 533 h 19"/>
                  <a:gd name="T2" fmla="*/ 2725 w 17"/>
                  <a:gd name="T3" fmla="*/ 1037 h 19"/>
                  <a:gd name="T4" fmla="*/ 2880 w 17"/>
                  <a:gd name="T5" fmla="*/ 1795 h 19"/>
                  <a:gd name="T6" fmla="*/ 2725 w 17"/>
                  <a:gd name="T7" fmla="*/ 2456 h 19"/>
                  <a:gd name="T8" fmla="*/ 2513 w 17"/>
                  <a:gd name="T9" fmla="*/ 2989 h 19"/>
                  <a:gd name="T10" fmla="*/ 2021 w 17"/>
                  <a:gd name="T11" fmla="*/ 3361 h 19"/>
                  <a:gd name="T12" fmla="*/ 1379 w 17"/>
                  <a:gd name="T13" fmla="*/ 3361 h 19"/>
                  <a:gd name="T14" fmla="*/ 859 w 17"/>
                  <a:gd name="T15" fmla="*/ 3361 h 19"/>
                  <a:gd name="T16" fmla="*/ 365 w 17"/>
                  <a:gd name="T17" fmla="*/ 2989 h 19"/>
                  <a:gd name="T18" fmla="*/ 0 w 17"/>
                  <a:gd name="T19" fmla="*/ 2456 h 19"/>
                  <a:gd name="T20" fmla="*/ 0 w 17"/>
                  <a:gd name="T21" fmla="*/ 1795 h 19"/>
                  <a:gd name="T22" fmla="*/ 0 w 17"/>
                  <a:gd name="T23" fmla="*/ 1037 h 19"/>
                  <a:gd name="T24" fmla="*/ 365 w 17"/>
                  <a:gd name="T25" fmla="*/ 533 h 19"/>
                  <a:gd name="T26" fmla="*/ 859 w 17"/>
                  <a:gd name="T27" fmla="*/ 156 h 19"/>
                  <a:gd name="T28" fmla="*/ 1379 w 17"/>
                  <a:gd name="T29" fmla="*/ 0 h 19"/>
                  <a:gd name="T30" fmla="*/ 2021 w 17"/>
                  <a:gd name="T31" fmla="*/ 156 h 19"/>
                  <a:gd name="T32" fmla="*/ 2513 w 17"/>
                  <a:gd name="T33" fmla="*/ 533 h 19"/>
                  <a:gd name="T34" fmla="*/ 2398 w 17"/>
                  <a:gd name="T35" fmla="*/ 1795 h 19"/>
                  <a:gd name="T36" fmla="*/ 2242 w 17"/>
                  <a:gd name="T37" fmla="*/ 661 h 19"/>
                  <a:gd name="T38" fmla="*/ 1379 w 17"/>
                  <a:gd name="T39" fmla="*/ 369 h 19"/>
                  <a:gd name="T40" fmla="*/ 638 w 17"/>
                  <a:gd name="T41" fmla="*/ 661 h 19"/>
                  <a:gd name="T42" fmla="*/ 365 w 17"/>
                  <a:gd name="T43" fmla="*/ 1795 h 19"/>
                  <a:gd name="T44" fmla="*/ 638 w 17"/>
                  <a:gd name="T45" fmla="*/ 2669 h 19"/>
                  <a:gd name="T46" fmla="*/ 1379 w 17"/>
                  <a:gd name="T47" fmla="*/ 2989 h 19"/>
                  <a:gd name="T48" fmla="*/ 2242 w 17"/>
                  <a:gd name="T49" fmla="*/ 2669 h 19"/>
                  <a:gd name="T50" fmla="*/ 2398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5" y="3"/>
                    </a:moveTo>
                    <a:cubicBezTo>
                      <a:pt x="15" y="4"/>
                      <a:pt x="16" y="5"/>
                      <a:pt x="16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6" y="14"/>
                    </a:cubicBezTo>
                    <a:cubicBezTo>
                      <a:pt x="16" y="15"/>
                      <a:pt x="15" y="16"/>
                      <a:pt x="15" y="17"/>
                    </a:cubicBezTo>
                    <a:cubicBezTo>
                      <a:pt x="14" y="18"/>
                      <a:pt x="13" y="18"/>
                      <a:pt x="12" y="19"/>
                    </a:cubicBezTo>
                    <a:cubicBezTo>
                      <a:pt x="11" y="19"/>
                      <a:pt x="10" y="19"/>
                      <a:pt x="8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2"/>
                      <a:pt x="15" y="3"/>
                    </a:cubicBezTo>
                    <a:close/>
                    <a:moveTo>
                      <a:pt x="14" y="10"/>
                    </a:moveTo>
                    <a:cubicBezTo>
                      <a:pt x="14" y="7"/>
                      <a:pt x="14" y="6"/>
                      <a:pt x="13" y="4"/>
                    </a:cubicBezTo>
                    <a:cubicBezTo>
                      <a:pt x="12" y="3"/>
                      <a:pt x="10" y="2"/>
                      <a:pt x="8" y="2"/>
                    </a:cubicBezTo>
                    <a:cubicBezTo>
                      <a:pt x="6" y="2"/>
                      <a:pt x="5" y="3"/>
                      <a:pt x="4" y="4"/>
                    </a:cubicBezTo>
                    <a:cubicBezTo>
                      <a:pt x="3" y="6"/>
                      <a:pt x="2" y="7"/>
                      <a:pt x="2" y="10"/>
                    </a:cubicBezTo>
                    <a:cubicBezTo>
                      <a:pt x="2" y="12"/>
                      <a:pt x="3" y="14"/>
                      <a:pt x="4" y="15"/>
                    </a:cubicBezTo>
                    <a:cubicBezTo>
                      <a:pt x="5" y="17"/>
                      <a:pt x="6" y="17"/>
                      <a:pt x="8" y="17"/>
                    </a:cubicBezTo>
                    <a:cubicBezTo>
                      <a:pt x="10" y="17"/>
                      <a:pt x="12" y="17"/>
                      <a:pt x="13" y="15"/>
                    </a:cubicBezTo>
                    <a:cubicBezTo>
                      <a:pt x="14" y="14"/>
                      <a:pt x="14" y="12"/>
                      <a:pt x="14" y="10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2" name="Freeform 383"/>
              <p:cNvSpPr>
                <a:spLocks noEditPoints="1"/>
              </p:cNvSpPr>
              <p:nvPr userDrawn="1"/>
            </p:nvSpPr>
            <p:spPr bwMode="auto">
              <a:xfrm>
                <a:off x="-285" y="3530"/>
                <a:ext cx="29" cy="43"/>
              </a:xfrm>
              <a:custGeom>
                <a:avLst/>
                <a:gdLst>
                  <a:gd name="T0" fmla="*/ 2383 w 12"/>
                  <a:gd name="T1" fmla="*/ 941 h 18"/>
                  <a:gd name="T2" fmla="*/ 2383 w 12"/>
                  <a:gd name="T3" fmla="*/ 1335 h 18"/>
                  <a:gd name="T4" fmla="*/ 2214 w 12"/>
                  <a:gd name="T5" fmla="*/ 1730 h 18"/>
                  <a:gd name="T6" fmla="*/ 1805 w 12"/>
                  <a:gd name="T7" fmla="*/ 2021 h 18"/>
                  <a:gd name="T8" fmla="*/ 986 w 12"/>
                  <a:gd name="T9" fmla="*/ 2021 h 18"/>
                  <a:gd name="T10" fmla="*/ 578 w 12"/>
                  <a:gd name="T11" fmla="*/ 2021 h 18"/>
                  <a:gd name="T12" fmla="*/ 578 w 12"/>
                  <a:gd name="T13" fmla="*/ 3356 h 18"/>
                  <a:gd name="T14" fmla="*/ 0 w 12"/>
                  <a:gd name="T15" fmla="*/ 3356 h 18"/>
                  <a:gd name="T16" fmla="*/ 0 w 12"/>
                  <a:gd name="T17" fmla="*/ 0 h 18"/>
                  <a:gd name="T18" fmla="*/ 986 w 12"/>
                  <a:gd name="T19" fmla="*/ 0 h 18"/>
                  <a:gd name="T20" fmla="*/ 1566 w 12"/>
                  <a:gd name="T21" fmla="*/ 0 h 18"/>
                  <a:gd name="T22" fmla="*/ 1974 w 12"/>
                  <a:gd name="T23" fmla="*/ 165 h 18"/>
                  <a:gd name="T24" fmla="*/ 2383 w 12"/>
                  <a:gd name="T25" fmla="*/ 394 h 18"/>
                  <a:gd name="T26" fmla="*/ 2383 w 12"/>
                  <a:gd name="T27" fmla="*/ 941 h 18"/>
                  <a:gd name="T28" fmla="*/ 1974 w 12"/>
                  <a:gd name="T29" fmla="*/ 941 h 18"/>
                  <a:gd name="T30" fmla="*/ 1974 w 12"/>
                  <a:gd name="T31" fmla="*/ 776 h 18"/>
                  <a:gd name="T32" fmla="*/ 1805 w 12"/>
                  <a:gd name="T33" fmla="*/ 394 h 18"/>
                  <a:gd name="T34" fmla="*/ 1397 w 12"/>
                  <a:gd name="T35" fmla="*/ 394 h 18"/>
                  <a:gd name="T36" fmla="*/ 986 w 12"/>
                  <a:gd name="T37" fmla="*/ 394 h 18"/>
                  <a:gd name="T38" fmla="*/ 578 w 12"/>
                  <a:gd name="T39" fmla="*/ 394 h 18"/>
                  <a:gd name="T40" fmla="*/ 578 w 12"/>
                  <a:gd name="T41" fmla="*/ 1730 h 18"/>
                  <a:gd name="T42" fmla="*/ 986 w 12"/>
                  <a:gd name="T43" fmla="*/ 1730 h 18"/>
                  <a:gd name="T44" fmla="*/ 1397 w 12"/>
                  <a:gd name="T45" fmla="*/ 1730 h 18"/>
                  <a:gd name="T46" fmla="*/ 1805 w 12"/>
                  <a:gd name="T47" fmla="*/ 1472 h 18"/>
                  <a:gd name="T48" fmla="*/ 1974 w 12"/>
                  <a:gd name="T49" fmla="*/ 1335 h 18"/>
                  <a:gd name="T50" fmla="*/ 1974 w 12"/>
                  <a:gd name="T51" fmla="*/ 941 h 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2" h="18">
                    <a:moveTo>
                      <a:pt x="12" y="5"/>
                    </a:moveTo>
                    <a:cubicBezTo>
                      <a:pt x="12" y="6"/>
                      <a:pt x="12" y="7"/>
                      <a:pt x="12" y="7"/>
                    </a:cubicBezTo>
                    <a:cubicBezTo>
                      <a:pt x="12" y="8"/>
                      <a:pt x="11" y="9"/>
                      <a:pt x="11" y="9"/>
                    </a:cubicBezTo>
                    <a:cubicBezTo>
                      <a:pt x="10" y="10"/>
                      <a:pt x="9" y="10"/>
                      <a:pt x="9" y="11"/>
                    </a:cubicBezTo>
                    <a:cubicBezTo>
                      <a:pt x="8" y="11"/>
                      <a:pt x="7" y="11"/>
                      <a:pt x="5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9" y="0"/>
                      <a:pt x="10" y="0"/>
                      <a:pt x="10" y="1"/>
                    </a:cubicBezTo>
                    <a:cubicBezTo>
                      <a:pt x="11" y="1"/>
                      <a:pt x="11" y="2"/>
                      <a:pt x="12" y="2"/>
                    </a:cubicBezTo>
                    <a:cubicBezTo>
                      <a:pt x="12" y="3"/>
                      <a:pt x="12" y="4"/>
                      <a:pt x="12" y="5"/>
                    </a:cubicBezTo>
                    <a:close/>
                    <a:moveTo>
                      <a:pt x="10" y="5"/>
                    </a:moveTo>
                    <a:cubicBezTo>
                      <a:pt x="10" y="5"/>
                      <a:pt x="10" y="4"/>
                      <a:pt x="10" y="4"/>
                    </a:cubicBezTo>
                    <a:cubicBezTo>
                      <a:pt x="9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9"/>
                    </a:cubicBezTo>
                    <a:cubicBezTo>
                      <a:pt x="8" y="9"/>
                      <a:pt x="8" y="8"/>
                      <a:pt x="9" y="8"/>
                    </a:cubicBezTo>
                    <a:cubicBezTo>
                      <a:pt x="9" y="8"/>
                      <a:pt x="10" y="7"/>
                      <a:pt x="10" y="7"/>
                    </a:cubicBezTo>
                    <a:cubicBezTo>
                      <a:pt x="10" y="6"/>
                      <a:pt x="10" y="6"/>
                      <a:pt x="10" y="5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3" name="Freeform 384"/>
              <p:cNvSpPr>
                <a:spLocks noEditPoints="1"/>
              </p:cNvSpPr>
              <p:nvPr userDrawn="1"/>
            </p:nvSpPr>
            <p:spPr bwMode="auto">
              <a:xfrm>
                <a:off x="-247" y="3530"/>
                <a:ext cx="38" cy="43"/>
              </a:xfrm>
              <a:custGeom>
                <a:avLst/>
                <a:gdLst>
                  <a:gd name="T0" fmla="*/ 2867 w 16"/>
                  <a:gd name="T1" fmla="*/ 3356 h 18"/>
                  <a:gd name="T2" fmla="*/ 2199 w 16"/>
                  <a:gd name="T3" fmla="*/ 3356 h 18"/>
                  <a:gd name="T4" fmla="*/ 1043 w 16"/>
                  <a:gd name="T5" fmla="*/ 2021 h 18"/>
                  <a:gd name="T6" fmla="*/ 537 w 16"/>
                  <a:gd name="T7" fmla="*/ 2021 h 18"/>
                  <a:gd name="T8" fmla="*/ 537 w 16"/>
                  <a:gd name="T9" fmla="*/ 3356 h 18"/>
                  <a:gd name="T10" fmla="*/ 0 w 16"/>
                  <a:gd name="T11" fmla="*/ 3356 h 18"/>
                  <a:gd name="T12" fmla="*/ 0 w 16"/>
                  <a:gd name="T13" fmla="*/ 0 h 18"/>
                  <a:gd name="T14" fmla="*/ 926 w 16"/>
                  <a:gd name="T15" fmla="*/ 0 h 18"/>
                  <a:gd name="T16" fmla="*/ 1432 w 16"/>
                  <a:gd name="T17" fmla="*/ 0 h 18"/>
                  <a:gd name="T18" fmla="*/ 1810 w 16"/>
                  <a:gd name="T19" fmla="*/ 165 h 18"/>
                  <a:gd name="T20" fmla="*/ 2199 w 16"/>
                  <a:gd name="T21" fmla="*/ 394 h 18"/>
                  <a:gd name="T22" fmla="*/ 2199 w 16"/>
                  <a:gd name="T23" fmla="*/ 941 h 18"/>
                  <a:gd name="T24" fmla="*/ 1969 w 16"/>
                  <a:gd name="T25" fmla="*/ 1472 h 18"/>
                  <a:gd name="T26" fmla="*/ 1596 w 16"/>
                  <a:gd name="T27" fmla="*/ 1854 h 18"/>
                  <a:gd name="T28" fmla="*/ 2867 w 16"/>
                  <a:gd name="T29" fmla="*/ 3356 h 18"/>
                  <a:gd name="T30" fmla="*/ 1810 w 16"/>
                  <a:gd name="T31" fmla="*/ 941 h 18"/>
                  <a:gd name="T32" fmla="*/ 1810 w 16"/>
                  <a:gd name="T33" fmla="*/ 559 h 18"/>
                  <a:gd name="T34" fmla="*/ 1596 w 16"/>
                  <a:gd name="T35" fmla="*/ 394 h 18"/>
                  <a:gd name="T36" fmla="*/ 1275 w 16"/>
                  <a:gd name="T37" fmla="*/ 394 h 18"/>
                  <a:gd name="T38" fmla="*/ 1043 w 16"/>
                  <a:gd name="T39" fmla="*/ 394 h 18"/>
                  <a:gd name="T40" fmla="*/ 537 w 16"/>
                  <a:gd name="T41" fmla="*/ 394 h 18"/>
                  <a:gd name="T42" fmla="*/ 537 w 16"/>
                  <a:gd name="T43" fmla="*/ 1730 h 18"/>
                  <a:gd name="T44" fmla="*/ 926 w 16"/>
                  <a:gd name="T45" fmla="*/ 1730 h 18"/>
                  <a:gd name="T46" fmla="*/ 1275 w 16"/>
                  <a:gd name="T47" fmla="*/ 1472 h 18"/>
                  <a:gd name="T48" fmla="*/ 1596 w 16"/>
                  <a:gd name="T49" fmla="*/ 1472 h 18"/>
                  <a:gd name="T50" fmla="*/ 1810 w 16"/>
                  <a:gd name="T51" fmla="*/ 1080 h 18"/>
                  <a:gd name="T52" fmla="*/ 1810 w 16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6" h="18">
                    <a:moveTo>
                      <a:pt x="16" y="18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0"/>
                      <a:pt x="10" y="1"/>
                    </a:cubicBezTo>
                    <a:cubicBezTo>
                      <a:pt x="11" y="1"/>
                      <a:pt x="11" y="2"/>
                      <a:pt x="12" y="2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12" y="6"/>
                      <a:pt x="12" y="7"/>
                      <a:pt x="11" y="8"/>
                    </a:cubicBezTo>
                    <a:cubicBezTo>
                      <a:pt x="11" y="9"/>
                      <a:pt x="10" y="9"/>
                      <a:pt x="9" y="10"/>
                    </a:cubicBezTo>
                    <a:lnTo>
                      <a:pt x="16" y="18"/>
                    </a:lnTo>
                    <a:close/>
                    <a:moveTo>
                      <a:pt x="10" y="5"/>
                    </a:moveTo>
                    <a:cubicBezTo>
                      <a:pt x="10" y="4"/>
                      <a:pt x="10" y="4"/>
                      <a:pt x="10" y="3"/>
                    </a:cubicBezTo>
                    <a:cubicBezTo>
                      <a:pt x="9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9" y="7"/>
                      <a:pt x="9" y="7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4" name="Freeform 385"/>
              <p:cNvSpPr>
                <a:spLocks noEditPoints="1"/>
              </p:cNvSpPr>
              <p:nvPr userDrawn="1"/>
            </p:nvSpPr>
            <p:spPr bwMode="auto">
              <a:xfrm>
                <a:off x="-207" y="3528"/>
                <a:ext cx="40" cy="45"/>
              </a:xfrm>
              <a:custGeom>
                <a:avLst/>
                <a:gdLst>
                  <a:gd name="T0" fmla="*/ 2513 w 17"/>
                  <a:gd name="T1" fmla="*/ 533 h 19"/>
                  <a:gd name="T2" fmla="*/ 2725 w 17"/>
                  <a:gd name="T3" fmla="*/ 1037 h 19"/>
                  <a:gd name="T4" fmla="*/ 2880 w 17"/>
                  <a:gd name="T5" fmla="*/ 1795 h 19"/>
                  <a:gd name="T6" fmla="*/ 2725 w 17"/>
                  <a:gd name="T7" fmla="*/ 2456 h 19"/>
                  <a:gd name="T8" fmla="*/ 2513 w 17"/>
                  <a:gd name="T9" fmla="*/ 2989 h 19"/>
                  <a:gd name="T10" fmla="*/ 2021 w 17"/>
                  <a:gd name="T11" fmla="*/ 3361 h 19"/>
                  <a:gd name="T12" fmla="*/ 1501 w 17"/>
                  <a:gd name="T13" fmla="*/ 3361 h 19"/>
                  <a:gd name="T14" fmla="*/ 859 w 17"/>
                  <a:gd name="T15" fmla="*/ 3361 h 19"/>
                  <a:gd name="T16" fmla="*/ 365 w 17"/>
                  <a:gd name="T17" fmla="*/ 2989 h 19"/>
                  <a:gd name="T18" fmla="*/ 155 w 17"/>
                  <a:gd name="T19" fmla="*/ 2456 h 19"/>
                  <a:gd name="T20" fmla="*/ 0 w 17"/>
                  <a:gd name="T21" fmla="*/ 1795 h 19"/>
                  <a:gd name="T22" fmla="*/ 155 w 17"/>
                  <a:gd name="T23" fmla="*/ 1037 h 19"/>
                  <a:gd name="T24" fmla="*/ 365 w 17"/>
                  <a:gd name="T25" fmla="*/ 533 h 19"/>
                  <a:gd name="T26" fmla="*/ 859 w 17"/>
                  <a:gd name="T27" fmla="*/ 156 h 19"/>
                  <a:gd name="T28" fmla="*/ 1501 w 17"/>
                  <a:gd name="T29" fmla="*/ 0 h 19"/>
                  <a:gd name="T30" fmla="*/ 2021 w 17"/>
                  <a:gd name="T31" fmla="*/ 156 h 19"/>
                  <a:gd name="T32" fmla="*/ 2513 w 17"/>
                  <a:gd name="T33" fmla="*/ 533 h 19"/>
                  <a:gd name="T34" fmla="*/ 2513 w 17"/>
                  <a:gd name="T35" fmla="*/ 1795 h 19"/>
                  <a:gd name="T36" fmla="*/ 2242 w 17"/>
                  <a:gd name="T37" fmla="*/ 661 h 19"/>
                  <a:gd name="T38" fmla="*/ 1501 w 17"/>
                  <a:gd name="T39" fmla="*/ 369 h 19"/>
                  <a:gd name="T40" fmla="*/ 638 w 17"/>
                  <a:gd name="T41" fmla="*/ 661 h 19"/>
                  <a:gd name="T42" fmla="*/ 492 w 17"/>
                  <a:gd name="T43" fmla="*/ 1795 h 19"/>
                  <a:gd name="T44" fmla="*/ 638 w 17"/>
                  <a:gd name="T45" fmla="*/ 2669 h 19"/>
                  <a:gd name="T46" fmla="*/ 1501 w 17"/>
                  <a:gd name="T47" fmla="*/ 2989 h 19"/>
                  <a:gd name="T48" fmla="*/ 2242 w 17"/>
                  <a:gd name="T49" fmla="*/ 2669 h 19"/>
                  <a:gd name="T50" fmla="*/ 2513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5" y="3"/>
                    </a:moveTo>
                    <a:cubicBezTo>
                      <a:pt x="15" y="4"/>
                      <a:pt x="16" y="5"/>
                      <a:pt x="16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6" y="14"/>
                    </a:cubicBezTo>
                    <a:cubicBezTo>
                      <a:pt x="16" y="15"/>
                      <a:pt x="15" y="16"/>
                      <a:pt x="15" y="17"/>
                    </a:cubicBezTo>
                    <a:cubicBezTo>
                      <a:pt x="14" y="18"/>
                      <a:pt x="13" y="18"/>
                      <a:pt x="12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1" y="6"/>
                    </a:cubicBezTo>
                    <a:cubicBezTo>
                      <a:pt x="1" y="5"/>
                      <a:pt x="2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2"/>
                      <a:pt x="15" y="3"/>
                    </a:cubicBezTo>
                    <a:close/>
                    <a:moveTo>
                      <a:pt x="15" y="10"/>
                    </a:moveTo>
                    <a:cubicBezTo>
                      <a:pt x="15" y="7"/>
                      <a:pt x="14" y="6"/>
                      <a:pt x="13" y="4"/>
                    </a:cubicBezTo>
                    <a:cubicBezTo>
                      <a:pt x="12" y="3"/>
                      <a:pt x="10" y="2"/>
                      <a:pt x="9" y="2"/>
                    </a:cubicBezTo>
                    <a:cubicBezTo>
                      <a:pt x="7" y="2"/>
                      <a:pt x="5" y="3"/>
                      <a:pt x="4" y="4"/>
                    </a:cubicBezTo>
                    <a:cubicBezTo>
                      <a:pt x="3" y="6"/>
                      <a:pt x="3" y="7"/>
                      <a:pt x="3" y="10"/>
                    </a:cubicBezTo>
                    <a:cubicBezTo>
                      <a:pt x="3" y="12"/>
                      <a:pt x="3" y="14"/>
                      <a:pt x="4" y="15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0" y="17"/>
                      <a:pt x="12" y="17"/>
                      <a:pt x="13" y="15"/>
                    </a:cubicBezTo>
                    <a:cubicBezTo>
                      <a:pt x="14" y="14"/>
                      <a:pt x="15" y="12"/>
                      <a:pt x="15" y="10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5" name="Freeform 386"/>
              <p:cNvSpPr>
                <a:spLocks/>
              </p:cNvSpPr>
              <p:nvPr userDrawn="1"/>
            </p:nvSpPr>
            <p:spPr bwMode="auto">
              <a:xfrm>
                <a:off x="-157" y="3528"/>
                <a:ext cx="35" cy="45"/>
              </a:xfrm>
              <a:custGeom>
                <a:avLst/>
                <a:gdLst>
                  <a:gd name="T0" fmla="*/ 2429 w 15"/>
                  <a:gd name="T1" fmla="*/ 3214 h 19"/>
                  <a:gd name="T2" fmla="*/ 2287 w 15"/>
                  <a:gd name="T3" fmla="*/ 3214 h 19"/>
                  <a:gd name="T4" fmla="*/ 1932 w 15"/>
                  <a:gd name="T5" fmla="*/ 3361 h 19"/>
                  <a:gd name="T6" fmla="*/ 1801 w 15"/>
                  <a:gd name="T7" fmla="*/ 3361 h 19"/>
                  <a:gd name="T8" fmla="*/ 1449 w 15"/>
                  <a:gd name="T9" fmla="*/ 3361 h 19"/>
                  <a:gd name="T10" fmla="*/ 828 w 15"/>
                  <a:gd name="T11" fmla="*/ 3361 h 19"/>
                  <a:gd name="T12" fmla="*/ 355 w 15"/>
                  <a:gd name="T13" fmla="*/ 2989 h 19"/>
                  <a:gd name="T14" fmla="*/ 0 w 15"/>
                  <a:gd name="T15" fmla="*/ 2456 h 19"/>
                  <a:gd name="T16" fmla="*/ 0 w 15"/>
                  <a:gd name="T17" fmla="*/ 1795 h 19"/>
                  <a:gd name="T18" fmla="*/ 0 w 15"/>
                  <a:gd name="T19" fmla="*/ 1037 h 19"/>
                  <a:gd name="T20" fmla="*/ 355 w 15"/>
                  <a:gd name="T21" fmla="*/ 533 h 19"/>
                  <a:gd name="T22" fmla="*/ 828 w 15"/>
                  <a:gd name="T23" fmla="*/ 156 h 19"/>
                  <a:gd name="T24" fmla="*/ 1449 w 15"/>
                  <a:gd name="T25" fmla="*/ 0 h 19"/>
                  <a:gd name="T26" fmla="*/ 1932 w 15"/>
                  <a:gd name="T27" fmla="*/ 156 h 19"/>
                  <a:gd name="T28" fmla="*/ 2429 w 15"/>
                  <a:gd name="T29" fmla="*/ 369 h 19"/>
                  <a:gd name="T30" fmla="*/ 2429 w 15"/>
                  <a:gd name="T31" fmla="*/ 874 h 19"/>
                  <a:gd name="T32" fmla="*/ 2429 w 15"/>
                  <a:gd name="T33" fmla="*/ 874 h 19"/>
                  <a:gd name="T34" fmla="*/ 1932 w 15"/>
                  <a:gd name="T35" fmla="*/ 533 h 19"/>
                  <a:gd name="T36" fmla="*/ 1449 w 15"/>
                  <a:gd name="T37" fmla="*/ 369 h 19"/>
                  <a:gd name="T38" fmla="*/ 980 w 15"/>
                  <a:gd name="T39" fmla="*/ 533 h 19"/>
                  <a:gd name="T40" fmla="*/ 621 w 15"/>
                  <a:gd name="T41" fmla="*/ 661 h 19"/>
                  <a:gd name="T42" fmla="*/ 469 w 15"/>
                  <a:gd name="T43" fmla="*/ 1262 h 19"/>
                  <a:gd name="T44" fmla="*/ 355 w 15"/>
                  <a:gd name="T45" fmla="*/ 1795 h 19"/>
                  <a:gd name="T46" fmla="*/ 469 w 15"/>
                  <a:gd name="T47" fmla="*/ 2300 h 19"/>
                  <a:gd name="T48" fmla="*/ 621 w 15"/>
                  <a:gd name="T49" fmla="*/ 2669 h 19"/>
                  <a:gd name="T50" fmla="*/ 980 w 15"/>
                  <a:gd name="T51" fmla="*/ 2989 h 19"/>
                  <a:gd name="T52" fmla="*/ 1449 w 15"/>
                  <a:gd name="T53" fmla="*/ 2989 h 19"/>
                  <a:gd name="T54" fmla="*/ 1932 w 15"/>
                  <a:gd name="T55" fmla="*/ 2989 h 19"/>
                  <a:gd name="T56" fmla="*/ 2429 w 15"/>
                  <a:gd name="T57" fmla="*/ 2669 h 19"/>
                  <a:gd name="T58" fmla="*/ 2429 w 15"/>
                  <a:gd name="T59" fmla="*/ 2669 h 19"/>
                  <a:gd name="T60" fmla="*/ 2429 w 15"/>
                  <a:gd name="T61" fmla="*/ 3214 h 19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5" h="19">
                    <a:moveTo>
                      <a:pt x="15" y="18"/>
                    </a:moveTo>
                    <a:cubicBezTo>
                      <a:pt x="15" y="18"/>
                      <a:pt x="14" y="18"/>
                      <a:pt x="14" y="18"/>
                    </a:cubicBezTo>
                    <a:cubicBezTo>
                      <a:pt x="13" y="18"/>
                      <a:pt x="13" y="19"/>
                      <a:pt x="12" y="19"/>
                    </a:cubicBezTo>
                    <a:cubicBezTo>
                      <a:pt x="12" y="19"/>
                      <a:pt x="11" y="19"/>
                      <a:pt x="11" y="19"/>
                    </a:cubicBezTo>
                    <a:cubicBezTo>
                      <a:pt x="10" y="19"/>
                      <a:pt x="9" y="19"/>
                      <a:pt x="9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1"/>
                      <a:pt x="15" y="2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4"/>
                      <a:pt x="13" y="3"/>
                      <a:pt x="12" y="3"/>
                    </a:cubicBezTo>
                    <a:cubicBezTo>
                      <a:pt x="11" y="3"/>
                      <a:pt x="10" y="2"/>
                      <a:pt x="9" y="2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5" y="3"/>
                      <a:pt x="5" y="4"/>
                      <a:pt x="4" y="4"/>
                    </a:cubicBezTo>
                    <a:cubicBezTo>
                      <a:pt x="3" y="5"/>
                      <a:pt x="3" y="6"/>
                      <a:pt x="3" y="7"/>
                    </a:cubicBezTo>
                    <a:cubicBezTo>
                      <a:pt x="2" y="7"/>
                      <a:pt x="2" y="9"/>
                      <a:pt x="2" y="10"/>
                    </a:cubicBezTo>
                    <a:cubicBezTo>
                      <a:pt x="2" y="11"/>
                      <a:pt x="2" y="12"/>
                      <a:pt x="3" y="13"/>
                    </a:cubicBezTo>
                    <a:cubicBezTo>
                      <a:pt x="3" y="14"/>
                      <a:pt x="4" y="15"/>
                      <a:pt x="4" y="15"/>
                    </a:cubicBezTo>
                    <a:cubicBezTo>
                      <a:pt x="5" y="16"/>
                      <a:pt x="5" y="16"/>
                      <a:pt x="6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0" y="17"/>
                      <a:pt x="11" y="17"/>
                      <a:pt x="12" y="17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lnTo>
                      <a:pt x="15" y="18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6" name="Freeform 387"/>
              <p:cNvSpPr>
                <a:spLocks/>
              </p:cNvSpPr>
              <p:nvPr userDrawn="1"/>
            </p:nvSpPr>
            <p:spPr bwMode="auto">
              <a:xfrm>
                <a:off x="-112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7 w 28"/>
                  <a:gd name="T11" fmla="*/ 5 h 43"/>
                  <a:gd name="T12" fmla="*/ 7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7 w 28"/>
                  <a:gd name="T19" fmla="*/ 22 h 43"/>
                  <a:gd name="T20" fmla="*/ 7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7" y="5"/>
                    </a:lnTo>
                    <a:lnTo>
                      <a:pt x="7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7" y="22"/>
                    </a:lnTo>
                    <a:lnTo>
                      <a:pt x="7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7" name="Freeform 388"/>
              <p:cNvSpPr>
                <a:spLocks/>
              </p:cNvSpPr>
              <p:nvPr userDrawn="1"/>
            </p:nvSpPr>
            <p:spPr bwMode="auto">
              <a:xfrm>
                <a:off x="-75" y="3528"/>
                <a:ext cx="34" cy="45"/>
              </a:xfrm>
              <a:custGeom>
                <a:avLst/>
                <a:gdLst>
                  <a:gd name="T0" fmla="*/ 2895 w 14"/>
                  <a:gd name="T1" fmla="*/ 2456 h 19"/>
                  <a:gd name="T2" fmla="*/ 2895 w 14"/>
                  <a:gd name="T3" fmla="*/ 2828 h 19"/>
                  <a:gd name="T4" fmla="*/ 2708 w 14"/>
                  <a:gd name="T5" fmla="*/ 3214 h 19"/>
                  <a:gd name="T6" fmla="*/ 2018 w 14"/>
                  <a:gd name="T7" fmla="*/ 3361 h 19"/>
                  <a:gd name="T8" fmla="*/ 1433 w 14"/>
                  <a:gd name="T9" fmla="*/ 3361 h 19"/>
                  <a:gd name="T10" fmla="*/ 590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831 w 14"/>
                  <a:gd name="T19" fmla="*/ 2989 h 19"/>
                  <a:gd name="T20" fmla="*/ 1433 w 14"/>
                  <a:gd name="T21" fmla="*/ 2989 h 19"/>
                  <a:gd name="T22" fmla="*/ 2295 w 14"/>
                  <a:gd name="T23" fmla="*/ 2828 h 19"/>
                  <a:gd name="T24" fmla="*/ 2436 w 14"/>
                  <a:gd name="T25" fmla="*/ 2456 h 19"/>
                  <a:gd name="T26" fmla="*/ 2295 w 14"/>
                  <a:gd name="T27" fmla="*/ 2070 h 19"/>
                  <a:gd name="T28" fmla="*/ 1846 w 14"/>
                  <a:gd name="T29" fmla="*/ 1952 h 19"/>
                  <a:gd name="T30" fmla="*/ 1433 w 14"/>
                  <a:gd name="T31" fmla="*/ 1952 h 19"/>
                  <a:gd name="T32" fmla="*/ 1003 w 14"/>
                  <a:gd name="T33" fmla="*/ 1952 h 19"/>
                  <a:gd name="T34" fmla="*/ 413 w 14"/>
                  <a:gd name="T35" fmla="*/ 1566 h 19"/>
                  <a:gd name="T36" fmla="*/ 0 w 14"/>
                  <a:gd name="T37" fmla="*/ 1037 h 19"/>
                  <a:gd name="T38" fmla="*/ 413 w 14"/>
                  <a:gd name="T39" fmla="*/ 369 h 19"/>
                  <a:gd name="T40" fmla="*/ 1433 w 14"/>
                  <a:gd name="T41" fmla="*/ 0 h 19"/>
                  <a:gd name="T42" fmla="*/ 2295 w 14"/>
                  <a:gd name="T43" fmla="*/ 156 h 19"/>
                  <a:gd name="T44" fmla="*/ 2895 w 14"/>
                  <a:gd name="T45" fmla="*/ 369 h 19"/>
                  <a:gd name="T46" fmla="*/ 2895 w 14"/>
                  <a:gd name="T47" fmla="*/ 661 h 19"/>
                  <a:gd name="T48" fmla="*/ 2895 w 14"/>
                  <a:gd name="T49" fmla="*/ 661 h 19"/>
                  <a:gd name="T50" fmla="*/ 2295 w 14"/>
                  <a:gd name="T51" fmla="*/ 533 h 19"/>
                  <a:gd name="T52" fmla="*/ 1433 w 14"/>
                  <a:gd name="T53" fmla="*/ 369 h 19"/>
                  <a:gd name="T54" fmla="*/ 831 w 14"/>
                  <a:gd name="T55" fmla="*/ 533 h 19"/>
                  <a:gd name="T56" fmla="*/ 590 w 14"/>
                  <a:gd name="T57" fmla="*/ 874 h 19"/>
                  <a:gd name="T58" fmla="*/ 590 w 14"/>
                  <a:gd name="T59" fmla="*/ 1262 h 19"/>
                  <a:gd name="T60" fmla="*/ 1243 w 14"/>
                  <a:gd name="T61" fmla="*/ 1419 h 19"/>
                  <a:gd name="T62" fmla="*/ 1605 w 14"/>
                  <a:gd name="T63" fmla="*/ 1566 h 19"/>
                  <a:gd name="T64" fmla="*/ 2018 w 14"/>
                  <a:gd name="T65" fmla="*/ 1566 h 19"/>
                  <a:gd name="T66" fmla="*/ 2708 w 14"/>
                  <a:gd name="T67" fmla="*/ 1952 h 19"/>
                  <a:gd name="T68" fmla="*/ 2895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4" y="16"/>
                    </a:cubicBezTo>
                    <a:cubicBezTo>
                      <a:pt x="14" y="17"/>
                      <a:pt x="13" y="17"/>
                      <a:pt x="13" y="18"/>
                    </a:cubicBezTo>
                    <a:cubicBezTo>
                      <a:pt x="12" y="18"/>
                      <a:pt x="11" y="19"/>
                      <a:pt x="10" y="19"/>
                    </a:cubicBezTo>
                    <a:cubicBezTo>
                      <a:pt x="9" y="19"/>
                      <a:pt x="8" y="19"/>
                      <a:pt x="7" y="19"/>
                    </a:cubicBezTo>
                    <a:cubicBezTo>
                      <a:pt x="6" y="19"/>
                      <a:pt x="5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4" y="17"/>
                    </a:cubicBezTo>
                    <a:cubicBezTo>
                      <a:pt x="5" y="17"/>
                      <a:pt x="6" y="17"/>
                      <a:pt x="7" y="17"/>
                    </a:cubicBezTo>
                    <a:cubicBezTo>
                      <a:pt x="9" y="17"/>
                      <a:pt x="10" y="17"/>
                      <a:pt x="11" y="16"/>
                    </a:cubicBezTo>
                    <a:cubicBezTo>
                      <a:pt x="11" y="16"/>
                      <a:pt x="12" y="15"/>
                      <a:pt x="12" y="14"/>
                    </a:cubicBezTo>
                    <a:cubicBezTo>
                      <a:pt x="12" y="13"/>
                      <a:pt x="12" y="13"/>
                      <a:pt x="11" y="12"/>
                    </a:cubicBezTo>
                    <a:cubicBezTo>
                      <a:pt x="11" y="12"/>
                      <a:pt x="10" y="12"/>
                      <a:pt x="9" y="11"/>
                    </a:cubicBezTo>
                    <a:cubicBezTo>
                      <a:pt x="9" y="11"/>
                      <a:pt x="8" y="11"/>
                      <a:pt x="7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4" y="10"/>
                      <a:pt x="2" y="10"/>
                      <a:pt x="2" y="9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4" y="1"/>
                      <a:pt x="5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1"/>
                      <a:pt x="13" y="1"/>
                      <a:pt x="14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2" y="3"/>
                      <a:pt x="11" y="3"/>
                    </a:cubicBezTo>
                    <a:cubicBezTo>
                      <a:pt x="10" y="3"/>
                      <a:pt x="8" y="2"/>
                      <a:pt x="7" y="2"/>
                    </a:cubicBezTo>
                    <a:cubicBezTo>
                      <a:pt x="6" y="2"/>
                      <a:pt x="5" y="3"/>
                      <a:pt x="4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8"/>
                      <a:pt x="5" y="8"/>
                      <a:pt x="6" y="8"/>
                    </a:cubicBezTo>
                    <a:cubicBezTo>
                      <a:pt x="6" y="8"/>
                      <a:pt x="7" y="8"/>
                      <a:pt x="8" y="9"/>
                    </a:cubicBezTo>
                    <a:cubicBezTo>
                      <a:pt x="9" y="9"/>
                      <a:pt x="10" y="9"/>
                      <a:pt x="10" y="9"/>
                    </a:cubicBezTo>
                    <a:cubicBezTo>
                      <a:pt x="12" y="9"/>
                      <a:pt x="13" y="10"/>
                      <a:pt x="13" y="11"/>
                    </a:cubicBezTo>
                    <a:cubicBezTo>
                      <a:pt x="14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8" name="Freeform 389"/>
              <p:cNvSpPr>
                <a:spLocks/>
              </p:cNvSpPr>
              <p:nvPr userDrawn="1"/>
            </p:nvSpPr>
            <p:spPr bwMode="auto">
              <a:xfrm>
                <a:off x="-32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41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23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655 w 14"/>
                  <a:gd name="T19" fmla="*/ 2989 h 19"/>
                  <a:gd name="T20" fmla="*/ 1233 w 14"/>
                  <a:gd name="T21" fmla="*/ 2989 h 19"/>
                  <a:gd name="T22" fmla="*/ 1883 w 14"/>
                  <a:gd name="T23" fmla="*/ 2828 h 19"/>
                  <a:gd name="T24" fmla="*/ 2044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867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883 w 14"/>
                  <a:gd name="T43" fmla="*/ 156 h 19"/>
                  <a:gd name="T44" fmla="*/ 2411 w 14"/>
                  <a:gd name="T45" fmla="*/ 369 h 19"/>
                  <a:gd name="T46" fmla="*/ 2411 w 14"/>
                  <a:gd name="T47" fmla="*/ 661 h 19"/>
                  <a:gd name="T48" fmla="*/ 2251 w 14"/>
                  <a:gd name="T49" fmla="*/ 661 h 19"/>
                  <a:gd name="T50" fmla="*/ 1883 w 14"/>
                  <a:gd name="T51" fmla="*/ 533 h 19"/>
                  <a:gd name="T52" fmla="*/ 1233 w 14"/>
                  <a:gd name="T53" fmla="*/ 369 h 19"/>
                  <a:gd name="T54" fmla="*/ 655 w 14"/>
                  <a:gd name="T55" fmla="*/ 533 h 19"/>
                  <a:gd name="T56" fmla="*/ 523 w 14"/>
                  <a:gd name="T57" fmla="*/ 874 h 19"/>
                  <a:gd name="T58" fmla="*/ 523 w 14"/>
                  <a:gd name="T59" fmla="*/ 1262 h 19"/>
                  <a:gd name="T60" fmla="*/ 1023 w 14"/>
                  <a:gd name="T61" fmla="*/ 1419 h 19"/>
                  <a:gd name="T62" fmla="*/ 1388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4" y="16"/>
                    </a:cubicBezTo>
                    <a:cubicBezTo>
                      <a:pt x="14" y="17"/>
                      <a:pt x="13" y="17"/>
                      <a:pt x="12" y="18"/>
                    </a:cubicBezTo>
                    <a:cubicBezTo>
                      <a:pt x="12" y="18"/>
                      <a:pt x="11" y="19"/>
                      <a:pt x="10" y="19"/>
                    </a:cubicBezTo>
                    <a:cubicBezTo>
                      <a:pt x="9" y="19"/>
                      <a:pt x="8" y="19"/>
                      <a:pt x="7" y="19"/>
                    </a:cubicBezTo>
                    <a:cubicBezTo>
                      <a:pt x="6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4" y="17"/>
                    </a:cubicBezTo>
                    <a:cubicBezTo>
                      <a:pt x="5" y="17"/>
                      <a:pt x="6" y="17"/>
                      <a:pt x="7" y="17"/>
                    </a:cubicBezTo>
                    <a:cubicBezTo>
                      <a:pt x="9" y="17"/>
                      <a:pt x="10" y="17"/>
                      <a:pt x="11" y="16"/>
                    </a:cubicBezTo>
                    <a:cubicBezTo>
                      <a:pt x="11" y="16"/>
                      <a:pt x="12" y="15"/>
                      <a:pt x="12" y="14"/>
                    </a:cubicBezTo>
                    <a:cubicBezTo>
                      <a:pt x="12" y="13"/>
                      <a:pt x="12" y="13"/>
                      <a:pt x="11" y="12"/>
                    </a:cubicBezTo>
                    <a:cubicBezTo>
                      <a:pt x="11" y="12"/>
                      <a:pt x="10" y="12"/>
                      <a:pt x="9" y="11"/>
                    </a:cubicBezTo>
                    <a:cubicBezTo>
                      <a:pt x="9" y="11"/>
                      <a:pt x="8" y="11"/>
                      <a:pt x="7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4" y="1"/>
                      <a:pt x="5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1"/>
                      <a:pt x="13" y="1"/>
                      <a:pt x="14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2" y="3"/>
                      <a:pt x="11" y="3"/>
                    </a:cubicBezTo>
                    <a:cubicBezTo>
                      <a:pt x="10" y="3"/>
                      <a:pt x="8" y="2"/>
                      <a:pt x="7" y="2"/>
                    </a:cubicBezTo>
                    <a:cubicBezTo>
                      <a:pt x="6" y="2"/>
                      <a:pt x="5" y="3"/>
                      <a:pt x="4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8"/>
                      <a:pt x="5" y="8"/>
                      <a:pt x="6" y="8"/>
                    </a:cubicBezTo>
                    <a:cubicBezTo>
                      <a:pt x="6" y="8"/>
                      <a:pt x="7" y="8"/>
                      <a:pt x="8" y="9"/>
                    </a:cubicBezTo>
                    <a:cubicBezTo>
                      <a:pt x="9" y="9"/>
                      <a:pt x="10" y="9"/>
                      <a:pt x="10" y="9"/>
                    </a:cubicBezTo>
                    <a:cubicBezTo>
                      <a:pt x="12" y="9"/>
                      <a:pt x="13" y="10"/>
                      <a:pt x="13" y="11"/>
                    </a:cubicBezTo>
                    <a:cubicBezTo>
                      <a:pt x="14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9" name="Freeform 390"/>
              <p:cNvSpPr>
                <a:spLocks/>
              </p:cNvSpPr>
              <p:nvPr userDrawn="1"/>
            </p:nvSpPr>
            <p:spPr bwMode="auto">
              <a:xfrm>
                <a:off x="11" y="3530"/>
                <a:ext cx="16" cy="43"/>
              </a:xfrm>
              <a:custGeom>
                <a:avLst/>
                <a:gdLst>
                  <a:gd name="T0" fmla="*/ 16 w 16"/>
                  <a:gd name="T1" fmla="*/ 43 h 43"/>
                  <a:gd name="T2" fmla="*/ 0 w 16"/>
                  <a:gd name="T3" fmla="*/ 43 h 43"/>
                  <a:gd name="T4" fmla="*/ 0 w 16"/>
                  <a:gd name="T5" fmla="*/ 38 h 43"/>
                  <a:gd name="T6" fmla="*/ 4 w 16"/>
                  <a:gd name="T7" fmla="*/ 38 h 43"/>
                  <a:gd name="T8" fmla="*/ 4 w 16"/>
                  <a:gd name="T9" fmla="*/ 3 h 43"/>
                  <a:gd name="T10" fmla="*/ 0 w 16"/>
                  <a:gd name="T11" fmla="*/ 3 h 43"/>
                  <a:gd name="T12" fmla="*/ 0 w 16"/>
                  <a:gd name="T13" fmla="*/ 0 h 43"/>
                  <a:gd name="T14" fmla="*/ 16 w 16"/>
                  <a:gd name="T15" fmla="*/ 0 h 43"/>
                  <a:gd name="T16" fmla="*/ 16 w 16"/>
                  <a:gd name="T17" fmla="*/ 3 h 43"/>
                  <a:gd name="T18" fmla="*/ 11 w 16"/>
                  <a:gd name="T19" fmla="*/ 3 h 43"/>
                  <a:gd name="T20" fmla="*/ 11 w 16"/>
                  <a:gd name="T21" fmla="*/ 38 h 43"/>
                  <a:gd name="T22" fmla="*/ 16 w 16"/>
                  <a:gd name="T23" fmla="*/ 38 h 43"/>
                  <a:gd name="T24" fmla="*/ 16 w 16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43">
                    <a:moveTo>
                      <a:pt x="16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4" y="38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11" y="3"/>
                    </a:lnTo>
                    <a:lnTo>
                      <a:pt x="11" y="38"/>
                    </a:lnTo>
                    <a:lnTo>
                      <a:pt x="16" y="38"/>
                    </a:lnTo>
                    <a:lnTo>
                      <a:pt x="16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0" name="Freeform 391"/>
              <p:cNvSpPr>
                <a:spLocks/>
              </p:cNvSpPr>
              <p:nvPr userDrawn="1"/>
            </p:nvSpPr>
            <p:spPr bwMode="auto">
              <a:xfrm>
                <a:off x="39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5 w 33"/>
                  <a:gd name="T5" fmla="*/ 5 h 43"/>
                  <a:gd name="T6" fmla="*/ 5 w 33"/>
                  <a:gd name="T7" fmla="*/ 43 h 43"/>
                  <a:gd name="T8" fmla="*/ 0 w 33"/>
                  <a:gd name="T9" fmla="*/ 43 h 43"/>
                  <a:gd name="T10" fmla="*/ 0 w 33"/>
                  <a:gd name="T11" fmla="*/ 0 h 43"/>
                  <a:gd name="T12" fmla="*/ 7 w 33"/>
                  <a:gd name="T13" fmla="*/ 0 h 43"/>
                  <a:gd name="T14" fmla="*/ 26 w 33"/>
                  <a:gd name="T15" fmla="*/ 36 h 43"/>
                  <a:gd name="T16" fmla="*/ 26 w 33"/>
                  <a:gd name="T17" fmla="*/ 0 h 43"/>
                  <a:gd name="T18" fmla="*/ 33 w 33"/>
                  <a:gd name="T19" fmla="*/ 0 h 43"/>
                  <a:gd name="T20" fmla="*/ 33 w 33"/>
                  <a:gd name="T21" fmla="*/ 43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5" y="5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26" y="36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1" name="Freeform 392"/>
              <p:cNvSpPr>
                <a:spLocks/>
              </p:cNvSpPr>
              <p:nvPr userDrawn="1"/>
            </p:nvSpPr>
            <p:spPr bwMode="auto">
              <a:xfrm>
                <a:off x="81" y="3528"/>
                <a:ext cx="41" cy="45"/>
              </a:xfrm>
              <a:custGeom>
                <a:avLst/>
                <a:gdLst>
                  <a:gd name="T0" fmla="*/ 3350 w 17"/>
                  <a:gd name="T1" fmla="*/ 3214 h 19"/>
                  <a:gd name="T2" fmla="*/ 2542 w 17"/>
                  <a:gd name="T3" fmla="*/ 3361 h 19"/>
                  <a:gd name="T4" fmla="*/ 1966 w 17"/>
                  <a:gd name="T5" fmla="*/ 3361 h 19"/>
                  <a:gd name="T6" fmla="*/ 1153 w 17"/>
                  <a:gd name="T7" fmla="*/ 3361 h 19"/>
                  <a:gd name="T8" fmla="*/ 576 w 17"/>
                  <a:gd name="T9" fmla="*/ 2989 h 19"/>
                  <a:gd name="T10" fmla="*/ 169 w 17"/>
                  <a:gd name="T11" fmla="*/ 2456 h 19"/>
                  <a:gd name="T12" fmla="*/ 0 w 17"/>
                  <a:gd name="T13" fmla="*/ 1795 h 19"/>
                  <a:gd name="T14" fmla="*/ 576 w 17"/>
                  <a:gd name="T15" fmla="*/ 533 h 19"/>
                  <a:gd name="T16" fmla="*/ 1966 w 17"/>
                  <a:gd name="T17" fmla="*/ 0 h 19"/>
                  <a:gd name="T18" fmla="*/ 2542 w 17"/>
                  <a:gd name="T19" fmla="*/ 156 h 19"/>
                  <a:gd name="T20" fmla="*/ 3350 w 17"/>
                  <a:gd name="T21" fmla="*/ 369 h 19"/>
                  <a:gd name="T22" fmla="*/ 3350 w 17"/>
                  <a:gd name="T23" fmla="*/ 874 h 19"/>
                  <a:gd name="T24" fmla="*/ 3181 w 17"/>
                  <a:gd name="T25" fmla="*/ 874 h 19"/>
                  <a:gd name="T26" fmla="*/ 2942 w 17"/>
                  <a:gd name="T27" fmla="*/ 661 h 19"/>
                  <a:gd name="T28" fmla="*/ 2781 w 17"/>
                  <a:gd name="T29" fmla="*/ 533 h 19"/>
                  <a:gd name="T30" fmla="*/ 2373 w 17"/>
                  <a:gd name="T31" fmla="*/ 533 h 19"/>
                  <a:gd name="T32" fmla="*/ 1797 w 17"/>
                  <a:gd name="T33" fmla="*/ 369 h 19"/>
                  <a:gd name="T34" fmla="*/ 984 w 17"/>
                  <a:gd name="T35" fmla="*/ 661 h 19"/>
                  <a:gd name="T36" fmla="*/ 576 w 17"/>
                  <a:gd name="T37" fmla="*/ 1795 h 19"/>
                  <a:gd name="T38" fmla="*/ 984 w 17"/>
                  <a:gd name="T39" fmla="*/ 2669 h 19"/>
                  <a:gd name="T40" fmla="*/ 1966 w 17"/>
                  <a:gd name="T41" fmla="*/ 2989 h 19"/>
                  <a:gd name="T42" fmla="*/ 2373 w 17"/>
                  <a:gd name="T43" fmla="*/ 2989 h 19"/>
                  <a:gd name="T44" fmla="*/ 2781 w 17"/>
                  <a:gd name="T45" fmla="*/ 2828 h 19"/>
                  <a:gd name="T46" fmla="*/ 2781 w 17"/>
                  <a:gd name="T47" fmla="*/ 2070 h 19"/>
                  <a:gd name="T48" fmla="*/ 1797 w 17"/>
                  <a:gd name="T49" fmla="*/ 2070 h 19"/>
                  <a:gd name="T50" fmla="*/ 1797 w 17"/>
                  <a:gd name="T51" fmla="*/ 1795 h 19"/>
                  <a:gd name="T52" fmla="*/ 3350 w 17"/>
                  <a:gd name="T53" fmla="*/ 1795 h 19"/>
                  <a:gd name="T54" fmla="*/ 3350 w 17"/>
                  <a:gd name="T55" fmla="*/ 3214 h 19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17" h="19">
                    <a:moveTo>
                      <a:pt x="17" y="18"/>
                    </a:moveTo>
                    <a:cubicBezTo>
                      <a:pt x="16" y="18"/>
                      <a:pt x="14" y="18"/>
                      <a:pt x="13" y="19"/>
                    </a:cubicBezTo>
                    <a:cubicBezTo>
                      <a:pt x="12" y="19"/>
                      <a:pt x="11" y="19"/>
                      <a:pt x="10" y="19"/>
                    </a:cubicBezTo>
                    <a:cubicBezTo>
                      <a:pt x="8" y="19"/>
                      <a:pt x="7" y="19"/>
                      <a:pt x="6" y="19"/>
                    </a:cubicBezTo>
                    <a:cubicBezTo>
                      <a:pt x="5" y="18"/>
                      <a:pt x="4" y="18"/>
                      <a:pt x="3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4" y="1"/>
                      <a:pt x="7" y="0"/>
                      <a:pt x="10" y="0"/>
                    </a:cubicBezTo>
                    <a:cubicBezTo>
                      <a:pt x="11" y="0"/>
                      <a:pt x="12" y="0"/>
                      <a:pt x="13" y="1"/>
                    </a:cubicBezTo>
                    <a:cubicBezTo>
                      <a:pt x="14" y="1"/>
                      <a:pt x="15" y="1"/>
                      <a:pt x="17" y="2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4"/>
                      <a:pt x="15" y="4"/>
                    </a:cubicBezTo>
                    <a:cubicBezTo>
                      <a:pt x="15" y="4"/>
                      <a:pt x="14" y="3"/>
                      <a:pt x="14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7" y="2"/>
                      <a:pt x="6" y="3"/>
                      <a:pt x="5" y="4"/>
                    </a:cubicBezTo>
                    <a:cubicBezTo>
                      <a:pt x="3" y="6"/>
                      <a:pt x="3" y="7"/>
                      <a:pt x="3" y="10"/>
                    </a:cubicBezTo>
                    <a:cubicBezTo>
                      <a:pt x="3" y="12"/>
                      <a:pt x="3" y="14"/>
                      <a:pt x="5" y="15"/>
                    </a:cubicBezTo>
                    <a:cubicBezTo>
                      <a:pt x="6" y="17"/>
                      <a:pt x="8" y="17"/>
                      <a:pt x="10" y="17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3" y="17"/>
                      <a:pt x="14" y="17"/>
                      <a:pt x="14" y="16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7" y="10"/>
                      <a:pt x="17" y="10"/>
                      <a:pt x="17" y="10"/>
                    </a:cubicBezTo>
                    <a:lnTo>
                      <a:pt x="17" y="18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2" name="Freeform 393"/>
              <p:cNvSpPr>
                <a:spLocks/>
              </p:cNvSpPr>
              <p:nvPr userDrawn="1"/>
            </p:nvSpPr>
            <p:spPr bwMode="auto">
              <a:xfrm>
                <a:off x="131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8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3"/>
                      <a:pt x="1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8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3" name="Freeform 394"/>
              <p:cNvSpPr>
                <a:spLocks/>
              </p:cNvSpPr>
              <p:nvPr userDrawn="1"/>
            </p:nvSpPr>
            <p:spPr bwMode="auto">
              <a:xfrm>
                <a:off x="159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25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02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023 w 14"/>
                  <a:gd name="T21" fmla="*/ 2989 h 19"/>
                  <a:gd name="T22" fmla="*/ 1756 w 14"/>
                  <a:gd name="T23" fmla="*/ 2828 h 19"/>
                  <a:gd name="T24" fmla="*/ 1883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867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756 w 14"/>
                  <a:gd name="T43" fmla="*/ 156 h 19"/>
                  <a:gd name="T44" fmla="*/ 2251 w 14"/>
                  <a:gd name="T45" fmla="*/ 369 h 19"/>
                  <a:gd name="T46" fmla="*/ 2251 w 14"/>
                  <a:gd name="T47" fmla="*/ 661 h 19"/>
                  <a:gd name="T48" fmla="*/ 2251 w 14"/>
                  <a:gd name="T49" fmla="*/ 661 h 19"/>
                  <a:gd name="T50" fmla="*/ 1756 w 14"/>
                  <a:gd name="T51" fmla="*/ 533 h 19"/>
                  <a:gd name="T52" fmla="*/ 1233 w 14"/>
                  <a:gd name="T53" fmla="*/ 369 h 19"/>
                  <a:gd name="T54" fmla="*/ 523 w 14"/>
                  <a:gd name="T55" fmla="*/ 533 h 19"/>
                  <a:gd name="T56" fmla="*/ 368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233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3" y="16"/>
                    </a:cubicBezTo>
                    <a:cubicBezTo>
                      <a:pt x="13" y="17"/>
                      <a:pt x="13" y="17"/>
                      <a:pt x="12" y="18"/>
                    </a:cubicBezTo>
                    <a:cubicBezTo>
                      <a:pt x="11" y="18"/>
                      <a:pt x="11" y="19"/>
                      <a:pt x="10" y="19"/>
                    </a:cubicBezTo>
                    <a:cubicBezTo>
                      <a:pt x="9" y="19"/>
                      <a:pt x="8" y="19"/>
                      <a:pt x="6" y="19"/>
                    </a:cubicBezTo>
                    <a:cubicBezTo>
                      <a:pt x="5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4" y="17"/>
                      <a:pt x="5" y="17"/>
                      <a:pt x="6" y="17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1" y="16"/>
                      <a:pt x="11" y="15"/>
                      <a:pt x="11" y="14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0" y="12"/>
                      <a:pt x="10" y="12"/>
                      <a:pt x="9" y="11"/>
                    </a:cubicBezTo>
                    <a:cubicBezTo>
                      <a:pt x="8" y="11"/>
                      <a:pt x="8" y="11"/>
                      <a:pt x="7" y="11"/>
                    </a:cubicBezTo>
                    <a:cubicBezTo>
                      <a:pt x="6" y="11"/>
                      <a:pt x="5" y="11"/>
                      <a:pt x="5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0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1"/>
                      <a:pt x="13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5" y="2"/>
                      <a:pt x="4" y="3"/>
                      <a:pt x="3" y="3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6"/>
                      <a:pt x="2" y="7"/>
                      <a:pt x="3" y="7"/>
                    </a:cubicBezTo>
                    <a:cubicBezTo>
                      <a:pt x="3" y="8"/>
                      <a:pt x="4" y="8"/>
                      <a:pt x="5" y="8"/>
                    </a:cubicBezTo>
                    <a:cubicBezTo>
                      <a:pt x="6" y="8"/>
                      <a:pt x="6" y="8"/>
                      <a:pt x="7" y="9"/>
                    </a:cubicBezTo>
                    <a:cubicBezTo>
                      <a:pt x="8" y="9"/>
                      <a:pt x="9" y="9"/>
                      <a:pt x="10" y="9"/>
                    </a:cubicBezTo>
                    <a:cubicBezTo>
                      <a:pt x="11" y="9"/>
                      <a:pt x="12" y="10"/>
                      <a:pt x="13" y="11"/>
                    </a:cubicBezTo>
                    <a:cubicBezTo>
                      <a:pt x="13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4" name="Freeform 395"/>
              <p:cNvSpPr>
                <a:spLocks noEditPoints="1"/>
              </p:cNvSpPr>
              <p:nvPr userDrawn="1"/>
            </p:nvSpPr>
            <p:spPr bwMode="auto">
              <a:xfrm>
                <a:off x="199" y="3528"/>
                <a:ext cx="41" cy="45"/>
              </a:xfrm>
              <a:custGeom>
                <a:avLst/>
                <a:gdLst>
                  <a:gd name="T0" fmla="*/ 2942 w 17"/>
                  <a:gd name="T1" fmla="*/ 533 h 19"/>
                  <a:gd name="T2" fmla="*/ 3350 w 17"/>
                  <a:gd name="T3" fmla="*/ 1037 h 19"/>
                  <a:gd name="T4" fmla="*/ 3350 w 17"/>
                  <a:gd name="T5" fmla="*/ 1795 h 19"/>
                  <a:gd name="T6" fmla="*/ 3350 w 17"/>
                  <a:gd name="T7" fmla="*/ 2456 h 19"/>
                  <a:gd name="T8" fmla="*/ 2942 w 17"/>
                  <a:gd name="T9" fmla="*/ 2989 h 19"/>
                  <a:gd name="T10" fmla="*/ 2373 w 17"/>
                  <a:gd name="T11" fmla="*/ 3361 h 19"/>
                  <a:gd name="T12" fmla="*/ 1797 w 17"/>
                  <a:gd name="T13" fmla="*/ 3361 h 19"/>
                  <a:gd name="T14" fmla="*/ 984 w 17"/>
                  <a:gd name="T15" fmla="*/ 3361 h 19"/>
                  <a:gd name="T16" fmla="*/ 576 w 17"/>
                  <a:gd name="T17" fmla="*/ 2989 h 19"/>
                  <a:gd name="T18" fmla="*/ 169 w 17"/>
                  <a:gd name="T19" fmla="*/ 2456 h 19"/>
                  <a:gd name="T20" fmla="*/ 0 w 17"/>
                  <a:gd name="T21" fmla="*/ 1795 h 19"/>
                  <a:gd name="T22" fmla="*/ 169 w 17"/>
                  <a:gd name="T23" fmla="*/ 1037 h 19"/>
                  <a:gd name="T24" fmla="*/ 576 w 17"/>
                  <a:gd name="T25" fmla="*/ 533 h 19"/>
                  <a:gd name="T26" fmla="*/ 984 w 17"/>
                  <a:gd name="T27" fmla="*/ 156 h 19"/>
                  <a:gd name="T28" fmla="*/ 1797 w 17"/>
                  <a:gd name="T29" fmla="*/ 0 h 19"/>
                  <a:gd name="T30" fmla="*/ 2373 w 17"/>
                  <a:gd name="T31" fmla="*/ 156 h 19"/>
                  <a:gd name="T32" fmla="*/ 2942 w 17"/>
                  <a:gd name="T33" fmla="*/ 533 h 19"/>
                  <a:gd name="T34" fmla="*/ 2942 w 17"/>
                  <a:gd name="T35" fmla="*/ 1795 h 19"/>
                  <a:gd name="T36" fmla="*/ 2542 w 17"/>
                  <a:gd name="T37" fmla="*/ 661 h 19"/>
                  <a:gd name="T38" fmla="*/ 1797 w 17"/>
                  <a:gd name="T39" fmla="*/ 369 h 19"/>
                  <a:gd name="T40" fmla="*/ 984 w 17"/>
                  <a:gd name="T41" fmla="*/ 661 h 19"/>
                  <a:gd name="T42" fmla="*/ 576 w 17"/>
                  <a:gd name="T43" fmla="*/ 1795 h 19"/>
                  <a:gd name="T44" fmla="*/ 984 w 17"/>
                  <a:gd name="T45" fmla="*/ 2669 h 19"/>
                  <a:gd name="T46" fmla="*/ 1797 w 17"/>
                  <a:gd name="T47" fmla="*/ 2989 h 19"/>
                  <a:gd name="T48" fmla="*/ 2542 w 17"/>
                  <a:gd name="T49" fmla="*/ 2669 h 19"/>
                  <a:gd name="T50" fmla="*/ 2942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5" y="3"/>
                    </a:moveTo>
                    <a:cubicBezTo>
                      <a:pt x="16" y="4"/>
                      <a:pt x="16" y="5"/>
                      <a:pt x="17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7" y="14"/>
                    </a:cubicBezTo>
                    <a:cubicBezTo>
                      <a:pt x="16" y="15"/>
                      <a:pt x="16" y="16"/>
                      <a:pt x="15" y="17"/>
                    </a:cubicBezTo>
                    <a:cubicBezTo>
                      <a:pt x="14" y="18"/>
                      <a:pt x="13" y="18"/>
                      <a:pt x="12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8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3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1" y="13"/>
                      <a:pt x="0" y="11"/>
                      <a:pt x="0" y="10"/>
                    </a:cubicBezTo>
                    <a:cubicBezTo>
                      <a:pt x="0" y="8"/>
                      <a:pt x="1" y="7"/>
                      <a:pt x="1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8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4" y="1"/>
                      <a:pt x="14" y="2"/>
                      <a:pt x="15" y="3"/>
                    </a:cubicBezTo>
                    <a:close/>
                    <a:moveTo>
                      <a:pt x="15" y="10"/>
                    </a:moveTo>
                    <a:cubicBezTo>
                      <a:pt x="15" y="7"/>
                      <a:pt x="14" y="6"/>
                      <a:pt x="13" y="4"/>
                    </a:cubicBezTo>
                    <a:cubicBezTo>
                      <a:pt x="12" y="3"/>
                      <a:pt x="11" y="2"/>
                      <a:pt x="9" y="2"/>
                    </a:cubicBezTo>
                    <a:cubicBezTo>
                      <a:pt x="7" y="2"/>
                      <a:pt x="6" y="3"/>
                      <a:pt x="5" y="4"/>
                    </a:cubicBezTo>
                    <a:cubicBezTo>
                      <a:pt x="3" y="6"/>
                      <a:pt x="3" y="7"/>
                      <a:pt x="3" y="10"/>
                    </a:cubicBezTo>
                    <a:cubicBezTo>
                      <a:pt x="3" y="12"/>
                      <a:pt x="3" y="14"/>
                      <a:pt x="5" y="15"/>
                    </a:cubicBezTo>
                    <a:cubicBezTo>
                      <a:pt x="6" y="17"/>
                      <a:pt x="7" y="17"/>
                      <a:pt x="9" y="17"/>
                    </a:cubicBezTo>
                    <a:cubicBezTo>
                      <a:pt x="11" y="17"/>
                      <a:pt x="12" y="17"/>
                      <a:pt x="13" y="15"/>
                    </a:cubicBezTo>
                    <a:cubicBezTo>
                      <a:pt x="14" y="14"/>
                      <a:pt x="15" y="12"/>
                      <a:pt x="15" y="10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5" name="Freeform 396"/>
              <p:cNvSpPr>
                <a:spLocks/>
              </p:cNvSpPr>
              <p:nvPr userDrawn="1"/>
            </p:nvSpPr>
            <p:spPr bwMode="auto">
              <a:xfrm>
                <a:off x="251" y="3530"/>
                <a:ext cx="34" cy="43"/>
              </a:xfrm>
              <a:custGeom>
                <a:avLst/>
                <a:gdLst>
                  <a:gd name="T0" fmla="*/ 34 w 34"/>
                  <a:gd name="T1" fmla="*/ 43 h 43"/>
                  <a:gd name="T2" fmla="*/ 29 w 34"/>
                  <a:gd name="T3" fmla="*/ 43 h 43"/>
                  <a:gd name="T4" fmla="*/ 29 w 34"/>
                  <a:gd name="T5" fmla="*/ 22 h 43"/>
                  <a:gd name="T6" fmla="*/ 5 w 34"/>
                  <a:gd name="T7" fmla="*/ 22 h 43"/>
                  <a:gd name="T8" fmla="*/ 5 w 34"/>
                  <a:gd name="T9" fmla="*/ 43 h 43"/>
                  <a:gd name="T10" fmla="*/ 0 w 34"/>
                  <a:gd name="T11" fmla="*/ 43 h 43"/>
                  <a:gd name="T12" fmla="*/ 0 w 34"/>
                  <a:gd name="T13" fmla="*/ 0 h 43"/>
                  <a:gd name="T14" fmla="*/ 5 w 34"/>
                  <a:gd name="T15" fmla="*/ 0 h 43"/>
                  <a:gd name="T16" fmla="*/ 5 w 34"/>
                  <a:gd name="T17" fmla="*/ 17 h 43"/>
                  <a:gd name="T18" fmla="*/ 29 w 34"/>
                  <a:gd name="T19" fmla="*/ 17 h 43"/>
                  <a:gd name="T20" fmla="*/ 29 w 34"/>
                  <a:gd name="T21" fmla="*/ 0 h 43"/>
                  <a:gd name="T22" fmla="*/ 34 w 34"/>
                  <a:gd name="T23" fmla="*/ 0 h 43"/>
                  <a:gd name="T24" fmla="*/ 34 w 34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4" h="43">
                    <a:moveTo>
                      <a:pt x="34" y="43"/>
                    </a:moveTo>
                    <a:lnTo>
                      <a:pt x="29" y="43"/>
                    </a:lnTo>
                    <a:lnTo>
                      <a:pt x="29" y="22"/>
                    </a:lnTo>
                    <a:lnTo>
                      <a:pt x="5" y="22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5" y="17"/>
                    </a:lnTo>
                    <a:lnTo>
                      <a:pt x="29" y="17"/>
                    </a:lnTo>
                    <a:lnTo>
                      <a:pt x="29" y="0"/>
                    </a:lnTo>
                    <a:lnTo>
                      <a:pt x="34" y="0"/>
                    </a:lnTo>
                    <a:lnTo>
                      <a:pt x="34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6" name="Freeform 397"/>
              <p:cNvSpPr>
                <a:spLocks noEditPoints="1"/>
              </p:cNvSpPr>
              <p:nvPr userDrawn="1"/>
            </p:nvSpPr>
            <p:spPr bwMode="auto">
              <a:xfrm>
                <a:off x="296" y="3528"/>
                <a:ext cx="40" cy="45"/>
              </a:xfrm>
              <a:custGeom>
                <a:avLst/>
                <a:gdLst>
                  <a:gd name="T0" fmla="*/ 2398 w 17"/>
                  <a:gd name="T1" fmla="*/ 533 h 19"/>
                  <a:gd name="T2" fmla="*/ 2725 w 17"/>
                  <a:gd name="T3" fmla="*/ 1037 h 19"/>
                  <a:gd name="T4" fmla="*/ 2880 w 17"/>
                  <a:gd name="T5" fmla="*/ 1795 h 19"/>
                  <a:gd name="T6" fmla="*/ 2725 w 17"/>
                  <a:gd name="T7" fmla="*/ 2456 h 19"/>
                  <a:gd name="T8" fmla="*/ 2398 w 17"/>
                  <a:gd name="T9" fmla="*/ 2989 h 19"/>
                  <a:gd name="T10" fmla="*/ 2021 w 17"/>
                  <a:gd name="T11" fmla="*/ 3361 h 19"/>
                  <a:gd name="T12" fmla="*/ 1379 w 17"/>
                  <a:gd name="T13" fmla="*/ 3361 h 19"/>
                  <a:gd name="T14" fmla="*/ 859 w 17"/>
                  <a:gd name="T15" fmla="*/ 3361 h 19"/>
                  <a:gd name="T16" fmla="*/ 365 w 17"/>
                  <a:gd name="T17" fmla="*/ 2989 h 19"/>
                  <a:gd name="T18" fmla="*/ 0 w 17"/>
                  <a:gd name="T19" fmla="*/ 2456 h 19"/>
                  <a:gd name="T20" fmla="*/ 0 w 17"/>
                  <a:gd name="T21" fmla="*/ 1795 h 19"/>
                  <a:gd name="T22" fmla="*/ 0 w 17"/>
                  <a:gd name="T23" fmla="*/ 1037 h 19"/>
                  <a:gd name="T24" fmla="*/ 365 w 17"/>
                  <a:gd name="T25" fmla="*/ 533 h 19"/>
                  <a:gd name="T26" fmla="*/ 859 w 17"/>
                  <a:gd name="T27" fmla="*/ 156 h 19"/>
                  <a:gd name="T28" fmla="*/ 1379 w 17"/>
                  <a:gd name="T29" fmla="*/ 0 h 19"/>
                  <a:gd name="T30" fmla="*/ 2021 w 17"/>
                  <a:gd name="T31" fmla="*/ 156 h 19"/>
                  <a:gd name="T32" fmla="*/ 2398 w 17"/>
                  <a:gd name="T33" fmla="*/ 533 h 19"/>
                  <a:gd name="T34" fmla="*/ 2398 w 17"/>
                  <a:gd name="T35" fmla="*/ 1795 h 19"/>
                  <a:gd name="T36" fmla="*/ 2242 w 17"/>
                  <a:gd name="T37" fmla="*/ 661 h 19"/>
                  <a:gd name="T38" fmla="*/ 1379 w 17"/>
                  <a:gd name="T39" fmla="*/ 369 h 19"/>
                  <a:gd name="T40" fmla="*/ 638 w 17"/>
                  <a:gd name="T41" fmla="*/ 661 h 19"/>
                  <a:gd name="T42" fmla="*/ 365 w 17"/>
                  <a:gd name="T43" fmla="*/ 1795 h 19"/>
                  <a:gd name="T44" fmla="*/ 638 w 17"/>
                  <a:gd name="T45" fmla="*/ 2669 h 19"/>
                  <a:gd name="T46" fmla="*/ 1379 w 17"/>
                  <a:gd name="T47" fmla="*/ 2989 h 19"/>
                  <a:gd name="T48" fmla="*/ 2242 w 17"/>
                  <a:gd name="T49" fmla="*/ 2669 h 19"/>
                  <a:gd name="T50" fmla="*/ 2398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4" y="3"/>
                    </a:moveTo>
                    <a:cubicBezTo>
                      <a:pt x="15" y="4"/>
                      <a:pt x="16" y="5"/>
                      <a:pt x="16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6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4" y="18"/>
                      <a:pt x="13" y="18"/>
                      <a:pt x="12" y="19"/>
                    </a:cubicBezTo>
                    <a:cubicBezTo>
                      <a:pt x="11" y="19"/>
                      <a:pt x="10" y="19"/>
                      <a:pt x="8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2"/>
                      <a:pt x="14" y="3"/>
                    </a:cubicBezTo>
                    <a:close/>
                    <a:moveTo>
                      <a:pt x="14" y="10"/>
                    </a:moveTo>
                    <a:cubicBezTo>
                      <a:pt x="14" y="7"/>
                      <a:pt x="14" y="6"/>
                      <a:pt x="13" y="4"/>
                    </a:cubicBezTo>
                    <a:cubicBezTo>
                      <a:pt x="12" y="3"/>
                      <a:pt x="10" y="2"/>
                      <a:pt x="8" y="2"/>
                    </a:cubicBezTo>
                    <a:cubicBezTo>
                      <a:pt x="6" y="2"/>
                      <a:pt x="5" y="3"/>
                      <a:pt x="4" y="4"/>
                    </a:cubicBezTo>
                    <a:cubicBezTo>
                      <a:pt x="3" y="6"/>
                      <a:pt x="2" y="7"/>
                      <a:pt x="2" y="10"/>
                    </a:cubicBezTo>
                    <a:cubicBezTo>
                      <a:pt x="2" y="12"/>
                      <a:pt x="3" y="14"/>
                      <a:pt x="4" y="15"/>
                    </a:cubicBezTo>
                    <a:cubicBezTo>
                      <a:pt x="5" y="17"/>
                      <a:pt x="6" y="17"/>
                      <a:pt x="8" y="17"/>
                    </a:cubicBezTo>
                    <a:cubicBezTo>
                      <a:pt x="10" y="17"/>
                      <a:pt x="12" y="17"/>
                      <a:pt x="13" y="15"/>
                    </a:cubicBezTo>
                    <a:cubicBezTo>
                      <a:pt x="14" y="14"/>
                      <a:pt x="14" y="12"/>
                      <a:pt x="14" y="10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7" name="Freeform 398"/>
              <p:cNvSpPr>
                <a:spLocks/>
              </p:cNvSpPr>
              <p:nvPr userDrawn="1"/>
            </p:nvSpPr>
            <p:spPr bwMode="auto">
              <a:xfrm>
                <a:off x="344" y="3528"/>
                <a:ext cx="35" cy="45"/>
              </a:xfrm>
              <a:custGeom>
                <a:avLst/>
                <a:gdLst>
                  <a:gd name="T0" fmla="*/ 2429 w 15"/>
                  <a:gd name="T1" fmla="*/ 2456 h 19"/>
                  <a:gd name="T2" fmla="*/ 2287 w 15"/>
                  <a:gd name="T3" fmla="*/ 2828 h 19"/>
                  <a:gd name="T4" fmla="*/ 2070 w 15"/>
                  <a:gd name="T5" fmla="*/ 3214 h 19"/>
                  <a:gd name="T6" fmla="*/ 1601 w 15"/>
                  <a:gd name="T7" fmla="*/ 3361 h 19"/>
                  <a:gd name="T8" fmla="*/ 1094 w 15"/>
                  <a:gd name="T9" fmla="*/ 3361 h 19"/>
                  <a:gd name="T10" fmla="*/ 621 w 15"/>
                  <a:gd name="T11" fmla="*/ 3361 h 19"/>
                  <a:gd name="T12" fmla="*/ 0 w 15"/>
                  <a:gd name="T13" fmla="*/ 3214 h 19"/>
                  <a:gd name="T14" fmla="*/ 0 w 15"/>
                  <a:gd name="T15" fmla="*/ 2669 h 19"/>
                  <a:gd name="T16" fmla="*/ 152 w 15"/>
                  <a:gd name="T17" fmla="*/ 2669 h 19"/>
                  <a:gd name="T18" fmla="*/ 621 w 15"/>
                  <a:gd name="T19" fmla="*/ 2989 h 19"/>
                  <a:gd name="T20" fmla="*/ 1094 w 15"/>
                  <a:gd name="T21" fmla="*/ 2989 h 19"/>
                  <a:gd name="T22" fmla="*/ 1801 w 15"/>
                  <a:gd name="T23" fmla="*/ 2828 h 19"/>
                  <a:gd name="T24" fmla="*/ 1932 w 15"/>
                  <a:gd name="T25" fmla="*/ 2456 h 19"/>
                  <a:gd name="T26" fmla="*/ 1932 w 15"/>
                  <a:gd name="T27" fmla="*/ 2070 h 19"/>
                  <a:gd name="T28" fmla="*/ 1601 w 15"/>
                  <a:gd name="T29" fmla="*/ 1952 h 19"/>
                  <a:gd name="T30" fmla="*/ 1307 w 15"/>
                  <a:gd name="T31" fmla="*/ 1952 h 19"/>
                  <a:gd name="T32" fmla="*/ 828 w 15"/>
                  <a:gd name="T33" fmla="*/ 1952 h 19"/>
                  <a:gd name="T34" fmla="*/ 355 w 15"/>
                  <a:gd name="T35" fmla="*/ 1566 h 19"/>
                  <a:gd name="T36" fmla="*/ 152 w 15"/>
                  <a:gd name="T37" fmla="*/ 1037 h 19"/>
                  <a:gd name="T38" fmla="*/ 469 w 15"/>
                  <a:gd name="T39" fmla="*/ 369 h 19"/>
                  <a:gd name="T40" fmla="*/ 1094 w 15"/>
                  <a:gd name="T41" fmla="*/ 0 h 19"/>
                  <a:gd name="T42" fmla="*/ 1801 w 15"/>
                  <a:gd name="T43" fmla="*/ 156 h 19"/>
                  <a:gd name="T44" fmla="*/ 2287 w 15"/>
                  <a:gd name="T45" fmla="*/ 369 h 19"/>
                  <a:gd name="T46" fmla="*/ 2287 w 15"/>
                  <a:gd name="T47" fmla="*/ 661 h 19"/>
                  <a:gd name="T48" fmla="*/ 2287 w 15"/>
                  <a:gd name="T49" fmla="*/ 661 h 19"/>
                  <a:gd name="T50" fmla="*/ 1801 w 15"/>
                  <a:gd name="T51" fmla="*/ 533 h 19"/>
                  <a:gd name="T52" fmla="*/ 1094 w 15"/>
                  <a:gd name="T53" fmla="*/ 369 h 19"/>
                  <a:gd name="T54" fmla="*/ 621 w 15"/>
                  <a:gd name="T55" fmla="*/ 533 h 19"/>
                  <a:gd name="T56" fmla="*/ 469 w 15"/>
                  <a:gd name="T57" fmla="*/ 874 h 19"/>
                  <a:gd name="T58" fmla="*/ 621 w 15"/>
                  <a:gd name="T59" fmla="*/ 1262 h 19"/>
                  <a:gd name="T60" fmla="*/ 980 w 15"/>
                  <a:gd name="T61" fmla="*/ 1419 h 19"/>
                  <a:gd name="T62" fmla="*/ 1307 w 15"/>
                  <a:gd name="T63" fmla="*/ 1566 h 19"/>
                  <a:gd name="T64" fmla="*/ 1801 w 15"/>
                  <a:gd name="T65" fmla="*/ 1566 h 19"/>
                  <a:gd name="T66" fmla="*/ 2287 w 15"/>
                  <a:gd name="T67" fmla="*/ 1952 h 19"/>
                  <a:gd name="T68" fmla="*/ 2429 w 15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5" h="19">
                    <a:moveTo>
                      <a:pt x="15" y="14"/>
                    </a:moveTo>
                    <a:cubicBezTo>
                      <a:pt x="15" y="14"/>
                      <a:pt x="14" y="15"/>
                      <a:pt x="14" y="16"/>
                    </a:cubicBezTo>
                    <a:cubicBezTo>
                      <a:pt x="14" y="17"/>
                      <a:pt x="13" y="17"/>
                      <a:pt x="13" y="18"/>
                    </a:cubicBezTo>
                    <a:cubicBezTo>
                      <a:pt x="12" y="18"/>
                      <a:pt x="11" y="19"/>
                      <a:pt x="10" y="19"/>
                    </a:cubicBezTo>
                    <a:cubicBezTo>
                      <a:pt x="10" y="19"/>
                      <a:pt x="9" y="19"/>
                      <a:pt x="7" y="19"/>
                    </a:cubicBezTo>
                    <a:cubicBezTo>
                      <a:pt x="6" y="19"/>
                      <a:pt x="5" y="19"/>
                      <a:pt x="4" y="19"/>
                    </a:cubicBezTo>
                    <a:cubicBezTo>
                      <a:pt x="3" y="19"/>
                      <a:pt x="2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6"/>
                      <a:pt x="3" y="16"/>
                      <a:pt x="4" y="17"/>
                    </a:cubicBezTo>
                    <a:cubicBezTo>
                      <a:pt x="5" y="17"/>
                      <a:pt x="6" y="17"/>
                      <a:pt x="7" y="17"/>
                    </a:cubicBezTo>
                    <a:cubicBezTo>
                      <a:pt x="9" y="17"/>
                      <a:pt x="10" y="17"/>
                      <a:pt x="11" y="16"/>
                    </a:cubicBezTo>
                    <a:cubicBezTo>
                      <a:pt x="12" y="16"/>
                      <a:pt x="12" y="15"/>
                      <a:pt x="12" y="14"/>
                    </a:cubicBezTo>
                    <a:cubicBezTo>
                      <a:pt x="12" y="13"/>
                      <a:pt x="12" y="13"/>
                      <a:pt x="12" y="12"/>
                    </a:cubicBezTo>
                    <a:cubicBezTo>
                      <a:pt x="11" y="12"/>
                      <a:pt x="10" y="12"/>
                      <a:pt x="10" y="11"/>
                    </a:cubicBezTo>
                    <a:cubicBezTo>
                      <a:pt x="9" y="11"/>
                      <a:pt x="8" y="11"/>
                      <a:pt x="8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1" y="8"/>
                      <a:pt x="1" y="7"/>
                      <a:pt x="1" y="6"/>
                    </a:cubicBezTo>
                    <a:cubicBezTo>
                      <a:pt x="1" y="4"/>
                      <a:pt x="1" y="3"/>
                      <a:pt x="3" y="2"/>
                    </a:cubicBezTo>
                    <a:cubicBezTo>
                      <a:pt x="4" y="1"/>
                      <a:pt x="5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1"/>
                      <a:pt x="13" y="1"/>
                      <a:pt x="14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2" y="3"/>
                      <a:pt x="11" y="3"/>
                    </a:cubicBezTo>
                    <a:cubicBezTo>
                      <a:pt x="10" y="3"/>
                      <a:pt x="9" y="2"/>
                      <a:pt x="7" y="2"/>
                    </a:cubicBezTo>
                    <a:cubicBezTo>
                      <a:pt x="6" y="2"/>
                      <a:pt x="5" y="3"/>
                      <a:pt x="4" y="3"/>
                    </a:cubicBezTo>
                    <a:cubicBezTo>
                      <a:pt x="4" y="4"/>
                      <a:pt x="3" y="4"/>
                      <a:pt x="3" y="5"/>
                    </a:cubicBezTo>
                    <a:cubicBezTo>
                      <a:pt x="3" y="6"/>
                      <a:pt x="3" y="7"/>
                      <a:pt x="4" y="7"/>
                    </a:cubicBezTo>
                    <a:cubicBezTo>
                      <a:pt x="4" y="8"/>
                      <a:pt x="5" y="8"/>
                      <a:pt x="6" y="8"/>
                    </a:cubicBezTo>
                    <a:cubicBezTo>
                      <a:pt x="6" y="8"/>
                      <a:pt x="7" y="8"/>
                      <a:pt x="8" y="9"/>
                    </a:cubicBezTo>
                    <a:cubicBezTo>
                      <a:pt x="9" y="9"/>
                      <a:pt x="10" y="9"/>
                      <a:pt x="11" y="9"/>
                    </a:cubicBezTo>
                    <a:cubicBezTo>
                      <a:pt x="12" y="9"/>
                      <a:pt x="13" y="10"/>
                      <a:pt x="14" y="11"/>
                    </a:cubicBezTo>
                    <a:cubicBezTo>
                      <a:pt x="14" y="11"/>
                      <a:pt x="15" y="12"/>
                      <a:pt x="15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8" name="Freeform 399"/>
              <p:cNvSpPr>
                <a:spLocks/>
              </p:cNvSpPr>
              <p:nvPr userDrawn="1"/>
            </p:nvSpPr>
            <p:spPr bwMode="auto">
              <a:xfrm>
                <a:off x="386" y="3530"/>
                <a:ext cx="54" cy="43"/>
              </a:xfrm>
              <a:custGeom>
                <a:avLst/>
                <a:gdLst>
                  <a:gd name="T0" fmla="*/ 54 w 54"/>
                  <a:gd name="T1" fmla="*/ 0 h 43"/>
                  <a:gd name="T2" fmla="*/ 43 w 54"/>
                  <a:gd name="T3" fmla="*/ 43 h 43"/>
                  <a:gd name="T4" fmla="*/ 36 w 54"/>
                  <a:gd name="T5" fmla="*/ 43 h 43"/>
                  <a:gd name="T6" fmla="*/ 26 w 54"/>
                  <a:gd name="T7" fmla="*/ 7 h 43"/>
                  <a:gd name="T8" fmla="*/ 17 w 54"/>
                  <a:gd name="T9" fmla="*/ 43 h 43"/>
                  <a:gd name="T10" fmla="*/ 12 w 54"/>
                  <a:gd name="T11" fmla="*/ 43 h 43"/>
                  <a:gd name="T12" fmla="*/ 0 w 54"/>
                  <a:gd name="T13" fmla="*/ 0 h 43"/>
                  <a:gd name="T14" fmla="*/ 5 w 54"/>
                  <a:gd name="T15" fmla="*/ 0 h 43"/>
                  <a:gd name="T16" fmla="*/ 14 w 54"/>
                  <a:gd name="T17" fmla="*/ 36 h 43"/>
                  <a:gd name="T18" fmla="*/ 24 w 54"/>
                  <a:gd name="T19" fmla="*/ 0 h 43"/>
                  <a:gd name="T20" fmla="*/ 28 w 54"/>
                  <a:gd name="T21" fmla="*/ 0 h 43"/>
                  <a:gd name="T22" fmla="*/ 38 w 54"/>
                  <a:gd name="T23" fmla="*/ 36 h 43"/>
                  <a:gd name="T24" fmla="*/ 47 w 54"/>
                  <a:gd name="T25" fmla="*/ 0 h 43"/>
                  <a:gd name="T26" fmla="*/ 54 w 54"/>
                  <a:gd name="T27" fmla="*/ 0 h 4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4" h="43">
                    <a:moveTo>
                      <a:pt x="54" y="0"/>
                    </a:moveTo>
                    <a:lnTo>
                      <a:pt x="43" y="43"/>
                    </a:lnTo>
                    <a:lnTo>
                      <a:pt x="36" y="43"/>
                    </a:lnTo>
                    <a:lnTo>
                      <a:pt x="26" y="7"/>
                    </a:lnTo>
                    <a:lnTo>
                      <a:pt x="17" y="43"/>
                    </a:lnTo>
                    <a:lnTo>
                      <a:pt x="12" y="43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14" y="36"/>
                    </a:lnTo>
                    <a:lnTo>
                      <a:pt x="24" y="0"/>
                    </a:lnTo>
                    <a:lnTo>
                      <a:pt x="28" y="0"/>
                    </a:lnTo>
                    <a:lnTo>
                      <a:pt x="38" y="36"/>
                    </a:lnTo>
                    <a:lnTo>
                      <a:pt x="47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9" name="Freeform 400"/>
              <p:cNvSpPr>
                <a:spLocks/>
              </p:cNvSpPr>
              <p:nvPr userDrawn="1"/>
            </p:nvSpPr>
            <p:spPr bwMode="auto">
              <a:xfrm>
                <a:off x="448" y="3530"/>
                <a:ext cx="16" cy="43"/>
              </a:xfrm>
              <a:custGeom>
                <a:avLst/>
                <a:gdLst>
                  <a:gd name="T0" fmla="*/ 16 w 16"/>
                  <a:gd name="T1" fmla="*/ 43 h 43"/>
                  <a:gd name="T2" fmla="*/ 0 w 16"/>
                  <a:gd name="T3" fmla="*/ 43 h 43"/>
                  <a:gd name="T4" fmla="*/ 0 w 16"/>
                  <a:gd name="T5" fmla="*/ 38 h 43"/>
                  <a:gd name="T6" fmla="*/ 7 w 16"/>
                  <a:gd name="T7" fmla="*/ 38 h 43"/>
                  <a:gd name="T8" fmla="*/ 7 w 16"/>
                  <a:gd name="T9" fmla="*/ 3 h 43"/>
                  <a:gd name="T10" fmla="*/ 0 w 16"/>
                  <a:gd name="T11" fmla="*/ 3 h 43"/>
                  <a:gd name="T12" fmla="*/ 0 w 16"/>
                  <a:gd name="T13" fmla="*/ 0 h 43"/>
                  <a:gd name="T14" fmla="*/ 16 w 16"/>
                  <a:gd name="T15" fmla="*/ 0 h 43"/>
                  <a:gd name="T16" fmla="*/ 16 w 16"/>
                  <a:gd name="T17" fmla="*/ 3 h 43"/>
                  <a:gd name="T18" fmla="*/ 11 w 16"/>
                  <a:gd name="T19" fmla="*/ 3 h 43"/>
                  <a:gd name="T20" fmla="*/ 11 w 16"/>
                  <a:gd name="T21" fmla="*/ 38 h 43"/>
                  <a:gd name="T22" fmla="*/ 16 w 16"/>
                  <a:gd name="T23" fmla="*/ 38 h 43"/>
                  <a:gd name="T24" fmla="*/ 16 w 16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43">
                    <a:moveTo>
                      <a:pt x="16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7" y="38"/>
                    </a:lnTo>
                    <a:lnTo>
                      <a:pt x="7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11" y="3"/>
                    </a:lnTo>
                    <a:lnTo>
                      <a:pt x="11" y="38"/>
                    </a:lnTo>
                    <a:lnTo>
                      <a:pt x="16" y="38"/>
                    </a:lnTo>
                    <a:lnTo>
                      <a:pt x="16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0" name="Freeform 401"/>
              <p:cNvSpPr>
                <a:spLocks/>
              </p:cNvSpPr>
              <p:nvPr userDrawn="1"/>
            </p:nvSpPr>
            <p:spPr bwMode="auto">
              <a:xfrm>
                <a:off x="471" y="3530"/>
                <a:ext cx="38" cy="43"/>
              </a:xfrm>
              <a:custGeom>
                <a:avLst/>
                <a:gdLst>
                  <a:gd name="T0" fmla="*/ 38 w 38"/>
                  <a:gd name="T1" fmla="*/ 5 h 43"/>
                  <a:gd name="T2" fmla="*/ 21 w 38"/>
                  <a:gd name="T3" fmla="*/ 5 h 43"/>
                  <a:gd name="T4" fmla="*/ 21 w 38"/>
                  <a:gd name="T5" fmla="*/ 43 h 43"/>
                  <a:gd name="T6" fmla="*/ 17 w 38"/>
                  <a:gd name="T7" fmla="*/ 43 h 43"/>
                  <a:gd name="T8" fmla="*/ 17 w 38"/>
                  <a:gd name="T9" fmla="*/ 5 h 43"/>
                  <a:gd name="T10" fmla="*/ 0 w 38"/>
                  <a:gd name="T11" fmla="*/ 5 h 43"/>
                  <a:gd name="T12" fmla="*/ 0 w 38"/>
                  <a:gd name="T13" fmla="*/ 0 h 43"/>
                  <a:gd name="T14" fmla="*/ 38 w 38"/>
                  <a:gd name="T15" fmla="*/ 0 h 43"/>
                  <a:gd name="T16" fmla="*/ 38 w 38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" h="43">
                    <a:moveTo>
                      <a:pt x="38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7" y="43"/>
                    </a:lnTo>
                    <a:lnTo>
                      <a:pt x="17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8" y="0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1" name="Freeform 402"/>
              <p:cNvSpPr>
                <a:spLocks/>
              </p:cNvSpPr>
              <p:nvPr userDrawn="1"/>
            </p:nvSpPr>
            <p:spPr bwMode="auto">
              <a:xfrm>
                <a:off x="514" y="3528"/>
                <a:ext cx="35" cy="45"/>
              </a:xfrm>
              <a:custGeom>
                <a:avLst/>
                <a:gdLst>
                  <a:gd name="T0" fmla="*/ 2429 w 15"/>
                  <a:gd name="T1" fmla="*/ 3214 h 19"/>
                  <a:gd name="T2" fmla="*/ 2287 w 15"/>
                  <a:gd name="T3" fmla="*/ 3214 h 19"/>
                  <a:gd name="T4" fmla="*/ 2070 w 15"/>
                  <a:gd name="T5" fmla="*/ 3361 h 19"/>
                  <a:gd name="T6" fmla="*/ 1801 w 15"/>
                  <a:gd name="T7" fmla="*/ 3361 h 19"/>
                  <a:gd name="T8" fmla="*/ 1449 w 15"/>
                  <a:gd name="T9" fmla="*/ 3361 h 19"/>
                  <a:gd name="T10" fmla="*/ 828 w 15"/>
                  <a:gd name="T11" fmla="*/ 3361 h 19"/>
                  <a:gd name="T12" fmla="*/ 355 w 15"/>
                  <a:gd name="T13" fmla="*/ 2989 h 19"/>
                  <a:gd name="T14" fmla="*/ 152 w 15"/>
                  <a:gd name="T15" fmla="*/ 2456 h 19"/>
                  <a:gd name="T16" fmla="*/ 0 w 15"/>
                  <a:gd name="T17" fmla="*/ 1795 h 19"/>
                  <a:gd name="T18" fmla="*/ 152 w 15"/>
                  <a:gd name="T19" fmla="*/ 1037 h 19"/>
                  <a:gd name="T20" fmla="*/ 355 w 15"/>
                  <a:gd name="T21" fmla="*/ 533 h 19"/>
                  <a:gd name="T22" fmla="*/ 828 w 15"/>
                  <a:gd name="T23" fmla="*/ 156 h 19"/>
                  <a:gd name="T24" fmla="*/ 1449 w 15"/>
                  <a:gd name="T25" fmla="*/ 0 h 19"/>
                  <a:gd name="T26" fmla="*/ 1932 w 15"/>
                  <a:gd name="T27" fmla="*/ 156 h 19"/>
                  <a:gd name="T28" fmla="*/ 2429 w 15"/>
                  <a:gd name="T29" fmla="*/ 369 h 19"/>
                  <a:gd name="T30" fmla="*/ 2429 w 15"/>
                  <a:gd name="T31" fmla="*/ 874 h 19"/>
                  <a:gd name="T32" fmla="*/ 2429 w 15"/>
                  <a:gd name="T33" fmla="*/ 874 h 19"/>
                  <a:gd name="T34" fmla="*/ 1932 w 15"/>
                  <a:gd name="T35" fmla="*/ 533 h 19"/>
                  <a:gd name="T36" fmla="*/ 1449 w 15"/>
                  <a:gd name="T37" fmla="*/ 369 h 19"/>
                  <a:gd name="T38" fmla="*/ 980 w 15"/>
                  <a:gd name="T39" fmla="*/ 533 h 19"/>
                  <a:gd name="T40" fmla="*/ 621 w 15"/>
                  <a:gd name="T41" fmla="*/ 661 h 19"/>
                  <a:gd name="T42" fmla="*/ 469 w 15"/>
                  <a:gd name="T43" fmla="*/ 1262 h 19"/>
                  <a:gd name="T44" fmla="*/ 355 w 15"/>
                  <a:gd name="T45" fmla="*/ 1795 h 19"/>
                  <a:gd name="T46" fmla="*/ 469 w 15"/>
                  <a:gd name="T47" fmla="*/ 2300 h 19"/>
                  <a:gd name="T48" fmla="*/ 621 w 15"/>
                  <a:gd name="T49" fmla="*/ 2669 h 19"/>
                  <a:gd name="T50" fmla="*/ 980 w 15"/>
                  <a:gd name="T51" fmla="*/ 2989 h 19"/>
                  <a:gd name="T52" fmla="*/ 1449 w 15"/>
                  <a:gd name="T53" fmla="*/ 2989 h 19"/>
                  <a:gd name="T54" fmla="*/ 1932 w 15"/>
                  <a:gd name="T55" fmla="*/ 2989 h 19"/>
                  <a:gd name="T56" fmla="*/ 2429 w 15"/>
                  <a:gd name="T57" fmla="*/ 2669 h 19"/>
                  <a:gd name="T58" fmla="*/ 2429 w 15"/>
                  <a:gd name="T59" fmla="*/ 2669 h 19"/>
                  <a:gd name="T60" fmla="*/ 2429 w 15"/>
                  <a:gd name="T61" fmla="*/ 3214 h 19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5" h="19">
                    <a:moveTo>
                      <a:pt x="15" y="18"/>
                    </a:moveTo>
                    <a:cubicBezTo>
                      <a:pt x="15" y="18"/>
                      <a:pt x="14" y="18"/>
                      <a:pt x="14" y="18"/>
                    </a:cubicBezTo>
                    <a:cubicBezTo>
                      <a:pt x="14" y="18"/>
                      <a:pt x="13" y="19"/>
                      <a:pt x="13" y="19"/>
                    </a:cubicBezTo>
                    <a:cubicBezTo>
                      <a:pt x="12" y="19"/>
                      <a:pt x="11" y="19"/>
                      <a:pt x="11" y="19"/>
                    </a:cubicBezTo>
                    <a:cubicBezTo>
                      <a:pt x="10" y="19"/>
                      <a:pt x="10" y="19"/>
                      <a:pt x="9" y="19"/>
                    </a:cubicBezTo>
                    <a:cubicBezTo>
                      <a:pt x="8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1" y="6"/>
                    </a:cubicBezTo>
                    <a:cubicBezTo>
                      <a:pt x="1" y="5"/>
                      <a:pt x="2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8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1"/>
                      <a:pt x="15" y="2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4"/>
                      <a:pt x="13" y="3"/>
                      <a:pt x="12" y="3"/>
                    </a:cubicBezTo>
                    <a:cubicBezTo>
                      <a:pt x="11" y="3"/>
                      <a:pt x="10" y="2"/>
                      <a:pt x="9" y="2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6" y="3"/>
                      <a:pt x="5" y="4"/>
                      <a:pt x="4" y="4"/>
                    </a:cubicBezTo>
                    <a:cubicBezTo>
                      <a:pt x="4" y="5"/>
                      <a:pt x="3" y="6"/>
                      <a:pt x="3" y="7"/>
                    </a:cubicBezTo>
                    <a:cubicBezTo>
                      <a:pt x="3" y="7"/>
                      <a:pt x="2" y="9"/>
                      <a:pt x="2" y="10"/>
                    </a:cubicBezTo>
                    <a:cubicBezTo>
                      <a:pt x="2" y="11"/>
                      <a:pt x="3" y="12"/>
                      <a:pt x="3" y="13"/>
                    </a:cubicBezTo>
                    <a:cubicBezTo>
                      <a:pt x="3" y="14"/>
                      <a:pt x="4" y="15"/>
                      <a:pt x="4" y="15"/>
                    </a:cubicBezTo>
                    <a:cubicBezTo>
                      <a:pt x="5" y="16"/>
                      <a:pt x="6" y="16"/>
                      <a:pt x="6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0" y="17"/>
                      <a:pt x="11" y="17"/>
                      <a:pt x="12" y="17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lnTo>
                      <a:pt x="15" y="18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2" name="Freeform 403"/>
              <p:cNvSpPr>
                <a:spLocks/>
              </p:cNvSpPr>
              <p:nvPr userDrawn="1"/>
            </p:nvSpPr>
            <p:spPr bwMode="auto">
              <a:xfrm>
                <a:off x="561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26 w 33"/>
                  <a:gd name="T5" fmla="*/ 22 h 43"/>
                  <a:gd name="T6" fmla="*/ 5 w 33"/>
                  <a:gd name="T7" fmla="*/ 22 h 43"/>
                  <a:gd name="T8" fmla="*/ 5 w 33"/>
                  <a:gd name="T9" fmla="*/ 43 h 43"/>
                  <a:gd name="T10" fmla="*/ 0 w 33"/>
                  <a:gd name="T11" fmla="*/ 43 h 43"/>
                  <a:gd name="T12" fmla="*/ 0 w 33"/>
                  <a:gd name="T13" fmla="*/ 0 h 43"/>
                  <a:gd name="T14" fmla="*/ 5 w 33"/>
                  <a:gd name="T15" fmla="*/ 0 h 43"/>
                  <a:gd name="T16" fmla="*/ 5 w 33"/>
                  <a:gd name="T17" fmla="*/ 17 h 43"/>
                  <a:gd name="T18" fmla="*/ 26 w 33"/>
                  <a:gd name="T19" fmla="*/ 17 h 43"/>
                  <a:gd name="T20" fmla="*/ 26 w 33"/>
                  <a:gd name="T21" fmla="*/ 0 h 43"/>
                  <a:gd name="T22" fmla="*/ 33 w 33"/>
                  <a:gd name="T23" fmla="*/ 0 h 43"/>
                  <a:gd name="T24" fmla="*/ 33 w 33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26" y="22"/>
                    </a:lnTo>
                    <a:lnTo>
                      <a:pt x="5" y="22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5" y="17"/>
                    </a:lnTo>
                    <a:lnTo>
                      <a:pt x="26" y="17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3" name="Freeform 404"/>
              <p:cNvSpPr>
                <a:spLocks/>
              </p:cNvSpPr>
              <p:nvPr userDrawn="1"/>
            </p:nvSpPr>
            <p:spPr bwMode="auto">
              <a:xfrm>
                <a:off x="606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7 w 28"/>
                  <a:gd name="T11" fmla="*/ 5 h 43"/>
                  <a:gd name="T12" fmla="*/ 7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7 w 28"/>
                  <a:gd name="T19" fmla="*/ 22 h 43"/>
                  <a:gd name="T20" fmla="*/ 7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7" y="5"/>
                    </a:lnTo>
                    <a:lnTo>
                      <a:pt x="7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7" y="22"/>
                    </a:lnTo>
                    <a:lnTo>
                      <a:pt x="7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4" name="Freeform 405"/>
              <p:cNvSpPr>
                <a:spLocks/>
              </p:cNvSpPr>
              <p:nvPr userDrawn="1"/>
            </p:nvSpPr>
            <p:spPr bwMode="auto">
              <a:xfrm>
                <a:off x="644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41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23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233 w 14"/>
                  <a:gd name="T21" fmla="*/ 2989 h 19"/>
                  <a:gd name="T22" fmla="*/ 1756 w 14"/>
                  <a:gd name="T23" fmla="*/ 2828 h 19"/>
                  <a:gd name="T24" fmla="*/ 2044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867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883 w 14"/>
                  <a:gd name="T43" fmla="*/ 156 h 19"/>
                  <a:gd name="T44" fmla="*/ 2411 w 14"/>
                  <a:gd name="T45" fmla="*/ 369 h 19"/>
                  <a:gd name="T46" fmla="*/ 2411 w 14"/>
                  <a:gd name="T47" fmla="*/ 661 h 19"/>
                  <a:gd name="T48" fmla="*/ 2251 w 14"/>
                  <a:gd name="T49" fmla="*/ 661 h 19"/>
                  <a:gd name="T50" fmla="*/ 1883 w 14"/>
                  <a:gd name="T51" fmla="*/ 533 h 19"/>
                  <a:gd name="T52" fmla="*/ 1233 w 14"/>
                  <a:gd name="T53" fmla="*/ 369 h 19"/>
                  <a:gd name="T54" fmla="*/ 655 w 14"/>
                  <a:gd name="T55" fmla="*/ 533 h 19"/>
                  <a:gd name="T56" fmla="*/ 523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388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4" y="16"/>
                    </a:cubicBezTo>
                    <a:cubicBezTo>
                      <a:pt x="13" y="17"/>
                      <a:pt x="13" y="17"/>
                      <a:pt x="12" y="18"/>
                    </a:cubicBezTo>
                    <a:cubicBezTo>
                      <a:pt x="12" y="18"/>
                      <a:pt x="11" y="19"/>
                      <a:pt x="10" y="19"/>
                    </a:cubicBezTo>
                    <a:cubicBezTo>
                      <a:pt x="9" y="19"/>
                      <a:pt x="8" y="19"/>
                      <a:pt x="7" y="19"/>
                    </a:cubicBezTo>
                    <a:cubicBezTo>
                      <a:pt x="6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5" y="17"/>
                      <a:pt x="6" y="17"/>
                      <a:pt x="7" y="17"/>
                    </a:cubicBezTo>
                    <a:cubicBezTo>
                      <a:pt x="8" y="17"/>
                      <a:pt x="10" y="17"/>
                      <a:pt x="10" y="16"/>
                    </a:cubicBezTo>
                    <a:cubicBezTo>
                      <a:pt x="11" y="16"/>
                      <a:pt x="12" y="15"/>
                      <a:pt x="12" y="14"/>
                    </a:cubicBezTo>
                    <a:cubicBezTo>
                      <a:pt x="12" y="13"/>
                      <a:pt x="12" y="13"/>
                      <a:pt x="11" y="12"/>
                    </a:cubicBezTo>
                    <a:cubicBezTo>
                      <a:pt x="11" y="12"/>
                      <a:pt x="10" y="12"/>
                      <a:pt x="9" y="11"/>
                    </a:cubicBezTo>
                    <a:cubicBezTo>
                      <a:pt x="9" y="11"/>
                      <a:pt x="8" y="11"/>
                      <a:pt x="7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10" y="0"/>
                      <a:pt x="11" y="1"/>
                    </a:cubicBezTo>
                    <a:cubicBezTo>
                      <a:pt x="12" y="1"/>
                      <a:pt x="13" y="1"/>
                      <a:pt x="14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2" y="3"/>
                      <a:pt x="11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6" y="2"/>
                      <a:pt x="5" y="3"/>
                      <a:pt x="4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6" y="8"/>
                      <a:pt x="7" y="8"/>
                      <a:pt x="8" y="9"/>
                    </a:cubicBezTo>
                    <a:cubicBezTo>
                      <a:pt x="9" y="9"/>
                      <a:pt x="9" y="9"/>
                      <a:pt x="10" y="9"/>
                    </a:cubicBezTo>
                    <a:cubicBezTo>
                      <a:pt x="12" y="9"/>
                      <a:pt x="13" y="10"/>
                      <a:pt x="13" y="11"/>
                    </a:cubicBezTo>
                    <a:cubicBezTo>
                      <a:pt x="14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5" name="Freeform 406"/>
              <p:cNvSpPr>
                <a:spLocks/>
              </p:cNvSpPr>
              <p:nvPr userDrawn="1"/>
            </p:nvSpPr>
            <p:spPr bwMode="auto">
              <a:xfrm>
                <a:off x="686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390 w 8"/>
                  <a:gd name="T7" fmla="*/ 1043 h 8"/>
                  <a:gd name="T8" fmla="*/ 0 w 8"/>
                  <a:gd name="T9" fmla="*/ 762 h 8"/>
                  <a:gd name="T10" fmla="*/ 390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8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2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3"/>
                      <a:pt x="1" y="2"/>
                      <a:pt x="2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8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6" name="Freeform 407"/>
              <p:cNvSpPr>
                <a:spLocks/>
              </p:cNvSpPr>
              <p:nvPr userDrawn="1"/>
            </p:nvSpPr>
            <p:spPr bwMode="auto">
              <a:xfrm>
                <a:off x="717" y="3530"/>
                <a:ext cx="38" cy="43"/>
              </a:xfrm>
              <a:custGeom>
                <a:avLst/>
                <a:gdLst>
                  <a:gd name="T0" fmla="*/ 38 w 38"/>
                  <a:gd name="T1" fmla="*/ 43 h 43"/>
                  <a:gd name="T2" fmla="*/ 33 w 38"/>
                  <a:gd name="T3" fmla="*/ 43 h 43"/>
                  <a:gd name="T4" fmla="*/ 33 w 38"/>
                  <a:gd name="T5" fmla="*/ 5 h 43"/>
                  <a:gd name="T6" fmla="*/ 21 w 38"/>
                  <a:gd name="T7" fmla="*/ 31 h 43"/>
                  <a:gd name="T8" fmla="*/ 16 w 38"/>
                  <a:gd name="T9" fmla="*/ 31 h 43"/>
                  <a:gd name="T10" fmla="*/ 5 w 38"/>
                  <a:gd name="T11" fmla="*/ 5 h 43"/>
                  <a:gd name="T12" fmla="*/ 5 w 38"/>
                  <a:gd name="T13" fmla="*/ 43 h 43"/>
                  <a:gd name="T14" fmla="*/ 0 w 38"/>
                  <a:gd name="T15" fmla="*/ 43 h 43"/>
                  <a:gd name="T16" fmla="*/ 0 w 38"/>
                  <a:gd name="T17" fmla="*/ 0 h 43"/>
                  <a:gd name="T18" fmla="*/ 7 w 38"/>
                  <a:gd name="T19" fmla="*/ 0 h 43"/>
                  <a:gd name="T20" fmla="*/ 19 w 38"/>
                  <a:gd name="T21" fmla="*/ 24 h 43"/>
                  <a:gd name="T22" fmla="*/ 31 w 38"/>
                  <a:gd name="T23" fmla="*/ 0 h 43"/>
                  <a:gd name="T24" fmla="*/ 38 w 38"/>
                  <a:gd name="T25" fmla="*/ 0 h 43"/>
                  <a:gd name="T26" fmla="*/ 38 w 38"/>
                  <a:gd name="T27" fmla="*/ 43 h 4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8" h="43">
                    <a:moveTo>
                      <a:pt x="38" y="43"/>
                    </a:moveTo>
                    <a:lnTo>
                      <a:pt x="33" y="43"/>
                    </a:lnTo>
                    <a:lnTo>
                      <a:pt x="33" y="5"/>
                    </a:lnTo>
                    <a:lnTo>
                      <a:pt x="21" y="31"/>
                    </a:lnTo>
                    <a:lnTo>
                      <a:pt x="16" y="31"/>
                    </a:lnTo>
                    <a:lnTo>
                      <a:pt x="5" y="5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19" y="24"/>
                    </a:lnTo>
                    <a:lnTo>
                      <a:pt x="31" y="0"/>
                    </a:lnTo>
                    <a:lnTo>
                      <a:pt x="38" y="0"/>
                    </a:lnTo>
                    <a:lnTo>
                      <a:pt x="38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7" name="Freeform 408"/>
              <p:cNvSpPr>
                <a:spLocks/>
              </p:cNvSpPr>
              <p:nvPr userDrawn="1"/>
            </p:nvSpPr>
            <p:spPr bwMode="auto">
              <a:xfrm>
                <a:off x="769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4 w 28"/>
                  <a:gd name="T11" fmla="*/ 5 h 43"/>
                  <a:gd name="T12" fmla="*/ 4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4 w 28"/>
                  <a:gd name="T19" fmla="*/ 22 h 43"/>
                  <a:gd name="T20" fmla="*/ 4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4" y="5"/>
                    </a:lnTo>
                    <a:lnTo>
                      <a:pt x="4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4" y="22"/>
                    </a:lnTo>
                    <a:lnTo>
                      <a:pt x="4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8" name="Freeform 409"/>
              <p:cNvSpPr>
                <a:spLocks noEditPoints="1"/>
              </p:cNvSpPr>
              <p:nvPr userDrawn="1"/>
            </p:nvSpPr>
            <p:spPr bwMode="auto">
              <a:xfrm>
                <a:off x="809" y="3530"/>
                <a:ext cx="35" cy="43"/>
              </a:xfrm>
              <a:custGeom>
                <a:avLst/>
                <a:gdLst>
                  <a:gd name="T0" fmla="*/ 2429 w 15"/>
                  <a:gd name="T1" fmla="*/ 1730 h 18"/>
                  <a:gd name="T2" fmla="*/ 2287 w 15"/>
                  <a:gd name="T3" fmla="*/ 2415 h 18"/>
                  <a:gd name="T4" fmla="*/ 1801 w 15"/>
                  <a:gd name="T5" fmla="*/ 3189 h 18"/>
                  <a:gd name="T6" fmla="*/ 1307 w 15"/>
                  <a:gd name="T7" fmla="*/ 3356 h 18"/>
                  <a:gd name="T8" fmla="*/ 621 w 15"/>
                  <a:gd name="T9" fmla="*/ 3356 h 18"/>
                  <a:gd name="T10" fmla="*/ 0 w 15"/>
                  <a:gd name="T11" fmla="*/ 3356 h 18"/>
                  <a:gd name="T12" fmla="*/ 0 w 15"/>
                  <a:gd name="T13" fmla="*/ 0 h 18"/>
                  <a:gd name="T14" fmla="*/ 621 w 15"/>
                  <a:gd name="T15" fmla="*/ 0 h 18"/>
                  <a:gd name="T16" fmla="*/ 1307 w 15"/>
                  <a:gd name="T17" fmla="*/ 0 h 18"/>
                  <a:gd name="T18" fmla="*/ 1801 w 15"/>
                  <a:gd name="T19" fmla="*/ 165 h 18"/>
                  <a:gd name="T20" fmla="*/ 2287 w 15"/>
                  <a:gd name="T21" fmla="*/ 776 h 18"/>
                  <a:gd name="T22" fmla="*/ 2429 w 15"/>
                  <a:gd name="T23" fmla="*/ 1730 h 18"/>
                  <a:gd name="T24" fmla="*/ 2070 w 15"/>
                  <a:gd name="T25" fmla="*/ 1730 h 18"/>
                  <a:gd name="T26" fmla="*/ 1932 w 15"/>
                  <a:gd name="T27" fmla="*/ 941 h 18"/>
                  <a:gd name="T28" fmla="*/ 1601 w 15"/>
                  <a:gd name="T29" fmla="*/ 559 h 18"/>
                  <a:gd name="T30" fmla="*/ 1094 w 15"/>
                  <a:gd name="T31" fmla="*/ 394 h 18"/>
                  <a:gd name="T32" fmla="*/ 621 w 15"/>
                  <a:gd name="T33" fmla="*/ 394 h 18"/>
                  <a:gd name="T34" fmla="*/ 355 w 15"/>
                  <a:gd name="T35" fmla="*/ 394 h 18"/>
                  <a:gd name="T36" fmla="*/ 355 w 15"/>
                  <a:gd name="T37" fmla="*/ 2955 h 18"/>
                  <a:gd name="T38" fmla="*/ 621 w 15"/>
                  <a:gd name="T39" fmla="*/ 2955 h 18"/>
                  <a:gd name="T40" fmla="*/ 1094 w 15"/>
                  <a:gd name="T41" fmla="*/ 2955 h 18"/>
                  <a:gd name="T42" fmla="*/ 1601 w 15"/>
                  <a:gd name="T43" fmla="*/ 2797 h 18"/>
                  <a:gd name="T44" fmla="*/ 1932 w 15"/>
                  <a:gd name="T45" fmla="*/ 2248 h 18"/>
                  <a:gd name="T46" fmla="*/ 2070 w 15"/>
                  <a:gd name="T47" fmla="*/ 1730 h 18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5" h="18">
                    <a:moveTo>
                      <a:pt x="15" y="9"/>
                    </a:moveTo>
                    <a:cubicBezTo>
                      <a:pt x="15" y="10"/>
                      <a:pt x="15" y="12"/>
                      <a:pt x="14" y="13"/>
                    </a:cubicBezTo>
                    <a:cubicBezTo>
                      <a:pt x="13" y="15"/>
                      <a:pt x="12" y="16"/>
                      <a:pt x="11" y="17"/>
                    </a:cubicBezTo>
                    <a:cubicBezTo>
                      <a:pt x="10" y="17"/>
                      <a:pt x="9" y="17"/>
                      <a:pt x="8" y="18"/>
                    </a:cubicBezTo>
                    <a:cubicBezTo>
                      <a:pt x="7" y="18"/>
                      <a:pt x="6" y="18"/>
                      <a:pt x="4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0" y="1"/>
                      <a:pt x="11" y="1"/>
                    </a:cubicBezTo>
                    <a:cubicBezTo>
                      <a:pt x="12" y="2"/>
                      <a:pt x="13" y="3"/>
                      <a:pt x="14" y="4"/>
                    </a:cubicBezTo>
                    <a:cubicBezTo>
                      <a:pt x="15" y="5"/>
                      <a:pt x="15" y="7"/>
                      <a:pt x="15" y="9"/>
                    </a:cubicBezTo>
                    <a:close/>
                    <a:moveTo>
                      <a:pt x="13" y="9"/>
                    </a:moveTo>
                    <a:cubicBezTo>
                      <a:pt x="13" y="7"/>
                      <a:pt x="12" y="6"/>
                      <a:pt x="12" y="5"/>
                    </a:cubicBezTo>
                    <a:cubicBezTo>
                      <a:pt x="11" y="4"/>
                      <a:pt x="11" y="3"/>
                      <a:pt x="10" y="3"/>
                    </a:cubicBezTo>
                    <a:cubicBezTo>
                      <a:pt x="9" y="2"/>
                      <a:pt x="8" y="2"/>
                      <a:pt x="7" y="2"/>
                    </a:cubicBezTo>
                    <a:cubicBezTo>
                      <a:pt x="6" y="2"/>
                      <a:pt x="5" y="2"/>
                      <a:pt x="4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6" y="16"/>
                      <a:pt x="7" y="16"/>
                      <a:pt x="7" y="16"/>
                    </a:cubicBezTo>
                    <a:cubicBezTo>
                      <a:pt x="8" y="15"/>
                      <a:pt x="9" y="15"/>
                      <a:pt x="10" y="15"/>
                    </a:cubicBezTo>
                    <a:cubicBezTo>
                      <a:pt x="11" y="14"/>
                      <a:pt x="11" y="13"/>
                      <a:pt x="12" y="12"/>
                    </a:cubicBezTo>
                    <a:cubicBezTo>
                      <a:pt x="12" y="11"/>
                      <a:pt x="13" y="10"/>
                      <a:pt x="13" y="9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9" name="Freeform 410"/>
              <p:cNvSpPr>
                <a:spLocks/>
              </p:cNvSpPr>
              <p:nvPr userDrawn="1"/>
            </p:nvSpPr>
            <p:spPr bwMode="auto">
              <a:xfrm>
                <a:off x="851" y="3530"/>
                <a:ext cx="17" cy="43"/>
              </a:xfrm>
              <a:custGeom>
                <a:avLst/>
                <a:gdLst>
                  <a:gd name="T0" fmla="*/ 17 w 17"/>
                  <a:gd name="T1" fmla="*/ 43 h 43"/>
                  <a:gd name="T2" fmla="*/ 0 w 17"/>
                  <a:gd name="T3" fmla="*/ 43 h 43"/>
                  <a:gd name="T4" fmla="*/ 0 w 17"/>
                  <a:gd name="T5" fmla="*/ 38 h 43"/>
                  <a:gd name="T6" fmla="*/ 8 w 17"/>
                  <a:gd name="T7" fmla="*/ 38 h 43"/>
                  <a:gd name="T8" fmla="*/ 8 w 17"/>
                  <a:gd name="T9" fmla="*/ 3 h 43"/>
                  <a:gd name="T10" fmla="*/ 0 w 17"/>
                  <a:gd name="T11" fmla="*/ 3 h 43"/>
                  <a:gd name="T12" fmla="*/ 0 w 17"/>
                  <a:gd name="T13" fmla="*/ 0 h 43"/>
                  <a:gd name="T14" fmla="*/ 17 w 17"/>
                  <a:gd name="T15" fmla="*/ 0 h 43"/>
                  <a:gd name="T16" fmla="*/ 17 w 17"/>
                  <a:gd name="T17" fmla="*/ 3 h 43"/>
                  <a:gd name="T18" fmla="*/ 12 w 17"/>
                  <a:gd name="T19" fmla="*/ 3 h 43"/>
                  <a:gd name="T20" fmla="*/ 12 w 17"/>
                  <a:gd name="T21" fmla="*/ 38 h 43"/>
                  <a:gd name="T22" fmla="*/ 17 w 17"/>
                  <a:gd name="T23" fmla="*/ 38 h 43"/>
                  <a:gd name="T24" fmla="*/ 17 w 17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7" h="43">
                    <a:moveTo>
                      <a:pt x="17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8" y="38"/>
                    </a:lnTo>
                    <a:lnTo>
                      <a:pt x="8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12" y="3"/>
                    </a:lnTo>
                    <a:lnTo>
                      <a:pt x="12" y="38"/>
                    </a:lnTo>
                    <a:lnTo>
                      <a:pt x="17" y="38"/>
                    </a:lnTo>
                    <a:lnTo>
                      <a:pt x="17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0" name="Freeform 411"/>
              <p:cNvSpPr>
                <a:spLocks noEditPoints="1"/>
              </p:cNvSpPr>
              <p:nvPr userDrawn="1"/>
            </p:nvSpPr>
            <p:spPr bwMode="auto">
              <a:xfrm>
                <a:off x="877" y="3530"/>
                <a:ext cx="38" cy="43"/>
              </a:xfrm>
              <a:custGeom>
                <a:avLst/>
                <a:gdLst>
                  <a:gd name="T0" fmla="*/ 38 w 38"/>
                  <a:gd name="T1" fmla="*/ 43 h 43"/>
                  <a:gd name="T2" fmla="*/ 33 w 38"/>
                  <a:gd name="T3" fmla="*/ 43 h 43"/>
                  <a:gd name="T4" fmla="*/ 29 w 38"/>
                  <a:gd name="T5" fmla="*/ 31 h 43"/>
                  <a:gd name="T6" fmla="*/ 10 w 38"/>
                  <a:gd name="T7" fmla="*/ 31 h 43"/>
                  <a:gd name="T8" fmla="*/ 5 w 38"/>
                  <a:gd name="T9" fmla="*/ 43 h 43"/>
                  <a:gd name="T10" fmla="*/ 0 w 38"/>
                  <a:gd name="T11" fmla="*/ 43 h 43"/>
                  <a:gd name="T12" fmla="*/ 15 w 38"/>
                  <a:gd name="T13" fmla="*/ 0 h 43"/>
                  <a:gd name="T14" fmla="*/ 24 w 38"/>
                  <a:gd name="T15" fmla="*/ 0 h 43"/>
                  <a:gd name="T16" fmla="*/ 38 w 38"/>
                  <a:gd name="T17" fmla="*/ 43 h 43"/>
                  <a:gd name="T18" fmla="*/ 26 w 38"/>
                  <a:gd name="T19" fmla="*/ 26 h 43"/>
                  <a:gd name="T20" fmla="*/ 19 w 38"/>
                  <a:gd name="T21" fmla="*/ 5 h 43"/>
                  <a:gd name="T22" fmla="*/ 12 w 38"/>
                  <a:gd name="T23" fmla="*/ 26 h 43"/>
                  <a:gd name="T24" fmla="*/ 26 w 38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8" h="43">
                    <a:moveTo>
                      <a:pt x="38" y="43"/>
                    </a:moveTo>
                    <a:lnTo>
                      <a:pt x="33" y="43"/>
                    </a:lnTo>
                    <a:lnTo>
                      <a:pt x="29" y="31"/>
                    </a:lnTo>
                    <a:lnTo>
                      <a:pt x="10" y="31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15" y="0"/>
                    </a:lnTo>
                    <a:lnTo>
                      <a:pt x="24" y="0"/>
                    </a:lnTo>
                    <a:lnTo>
                      <a:pt x="38" y="43"/>
                    </a:lnTo>
                    <a:close/>
                    <a:moveTo>
                      <a:pt x="26" y="26"/>
                    </a:moveTo>
                    <a:lnTo>
                      <a:pt x="19" y="5"/>
                    </a:lnTo>
                    <a:lnTo>
                      <a:pt x="12" y="26"/>
                    </a:lnTo>
                    <a:lnTo>
                      <a:pt x="26" y="26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1" name="Freeform 412"/>
              <p:cNvSpPr>
                <a:spLocks/>
              </p:cNvSpPr>
              <p:nvPr userDrawn="1"/>
            </p:nvSpPr>
            <p:spPr bwMode="auto">
              <a:xfrm>
                <a:off x="918" y="3530"/>
                <a:ext cx="37" cy="43"/>
              </a:xfrm>
              <a:custGeom>
                <a:avLst/>
                <a:gdLst>
                  <a:gd name="T0" fmla="*/ 37 w 37"/>
                  <a:gd name="T1" fmla="*/ 0 h 43"/>
                  <a:gd name="T2" fmla="*/ 23 w 37"/>
                  <a:gd name="T3" fmla="*/ 43 h 43"/>
                  <a:gd name="T4" fmla="*/ 14 w 37"/>
                  <a:gd name="T5" fmla="*/ 43 h 43"/>
                  <a:gd name="T6" fmla="*/ 0 w 37"/>
                  <a:gd name="T7" fmla="*/ 0 h 43"/>
                  <a:gd name="T8" fmla="*/ 4 w 37"/>
                  <a:gd name="T9" fmla="*/ 0 h 43"/>
                  <a:gd name="T10" fmla="*/ 18 w 37"/>
                  <a:gd name="T11" fmla="*/ 38 h 43"/>
                  <a:gd name="T12" fmla="*/ 33 w 37"/>
                  <a:gd name="T13" fmla="*/ 0 h 43"/>
                  <a:gd name="T14" fmla="*/ 37 w 37"/>
                  <a:gd name="T15" fmla="*/ 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7" h="43">
                    <a:moveTo>
                      <a:pt x="37" y="0"/>
                    </a:moveTo>
                    <a:lnTo>
                      <a:pt x="23" y="43"/>
                    </a:lnTo>
                    <a:lnTo>
                      <a:pt x="14" y="43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18" y="38"/>
                    </a:lnTo>
                    <a:lnTo>
                      <a:pt x="33" y="0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2" name="Freeform 413"/>
              <p:cNvSpPr>
                <a:spLocks noEditPoints="1"/>
              </p:cNvSpPr>
              <p:nvPr userDrawn="1"/>
            </p:nvSpPr>
            <p:spPr bwMode="auto">
              <a:xfrm>
                <a:off x="955" y="3530"/>
                <a:ext cx="41" cy="43"/>
              </a:xfrm>
              <a:custGeom>
                <a:avLst/>
                <a:gdLst>
                  <a:gd name="T0" fmla="*/ 41 w 41"/>
                  <a:gd name="T1" fmla="*/ 43 h 43"/>
                  <a:gd name="T2" fmla="*/ 33 w 41"/>
                  <a:gd name="T3" fmla="*/ 43 h 43"/>
                  <a:gd name="T4" fmla="*/ 31 w 41"/>
                  <a:gd name="T5" fmla="*/ 31 h 43"/>
                  <a:gd name="T6" fmla="*/ 12 w 41"/>
                  <a:gd name="T7" fmla="*/ 31 h 43"/>
                  <a:gd name="T8" fmla="*/ 7 w 41"/>
                  <a:gd name="T9" fmla="*/ 43 h 43"/>
                  <a:gd name="T10" fmla="*/ 0 w 41"/>
                  <a:gd name="T11" fmla="*/ 43 h 43"/>
                  <a:gd name="T12" fmla="*/ 17 w 41"/>
                  <a:gd name="T13" fmla="*/ 0 h 43"/>
                  <a:gd name="T14" fmla="*/ 24 w 41"/>
                  <a:gd name="T15" fmla="*/ 0 h 43"/>
                  <a:gd name="T16" fmla="*/ 41 w 41"/>
                  <a:gd name="T17" fmla="*/ 43 h 43"/>
                  <a:gd name="T18" fmla="*/ 29 w 41"/>
                  <a:gd name="T19" fmla="*/ 26 h 43"/>
                  <a:gd name="T20" fmla="*/ 22 w 41"/>
                  <a:gd name="T21" fmla="*/ 5 h 43"/>
                  <a:gd name="T22" fmla="*/ 12 w 41"/>
                  <a:gd name="T23" fmla="*/ 26 h 43"/>
                  <a:gd name="T24" fmla="*/ 29 w 41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1" h="43">
                    <a:moveTo>
                      <a:pt x="41" y="43"/>
                    </a:moveTo>
                    <a:lnTo>
                      <a:pt x="33" y="43"/>
                    </a:lnTo>
                    <a:lnTo>
                      <a:pt x="31" y="31"/>
                    </a:lnTo>
                    <a:lnTo>
                      <a:pt x="12" y="31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17" y="0"/>
                    </a:lnTo>
                    <a:lnTo>
                      <a:pt x="24" y="0"/>
                    </a:lnTo>
                    <a:lnTo>
                      <a:pt x="41" y="43"/>
                    </a:lnTo>
                    <a:close/>
                    <a:moveTo>
                      <a:pt x="29" y="26"/>
                    </a:moveTo>
                    <a:lnTo>
                      <a:pt x="22" y="5"/>
                    </a:lnTo>
                    <a:lnTo>
                      <a:pt x="12" y="26"/>
                    </a:lnTo>
                    <a:lnTo>
                      <a:pt x="29" y="26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3" name="Freeform 414"/>
              <p:cNvSpPr>
                <a:spLocks/>
              </p:cNvSpPr>
              <p:nvPr userDrawn="1"/>
            </p:nvSpPr>
            <p:spPr bwMode="auto">
              <a:xfrm>
                <a:off x="1003" y="3530"/>
                <a:ext cx="33" cy="43"/>
              </a:xfrm>
              <a:custGeom>
                <a:avLst/>
                <a:gdLst>
                  <a:gd name="T0" fmla="*/ 2411 w 14"/>
                  <a:gd name="T1" fmla="*/ 2021 h 18"/>
                  <a:gd name="T2" fmla="*/ 2251 w 14"/>
                  <a:gd name="T3" fmla="*/ 2580 h 18"/>
                  <a:gd name="T4" fmla="*/ 2044 w 14"/>
                  <a:gd name="T5" fmla="*/ 3189 h 18"/>
                  <a:gd name="T6" fmla="*/ 1756 w 14"/>
                  <a:gd name="T7" fmla="*/ 3356 h 18"/>
                  <a:gd name="T8" fmla="*/ 1233 w 14"/>
                  <a:gd name="T9" fmla="*/ 3356 h 18"/>
                  <a:gd name="T10" fmla="*/ 655 w 14"/>
                  <a:gd name="T11" fmla="*/ 3356 h 18"/>
                  <a:gd name="T12" fmla="*/ 368 w 14"/>
                  <a:gd name="T13" fmla="*/ 3189 h 18"/>
                  <a:gd name="T14" fmla="*/ 0 w 14"/>
                  <a:gd name="T15" fmla="*/ 2580 h 18"/>
                  <a:gd name="T16" fmla="*/ 0 w 14"/>
                  <a:gd name="T17" fmla="*/ 2021 h 18"/>
                  <a:gd name="T18" fmla="*/ 0 w 14"/>
                  <a:gd name="T19" fmla="*/ 0 h 18"/>
                  <a:gd name="T20" fmla="*/ 368 w 14"/>
                  <a:gd name="T21" fmla="*/ 0 h 18"/>
                  <a:gd name="T22" fmla="*/ 368 w 14"/>
                  <a:gd name="T23" fmla="*/ 2021 h 18"/>
                  <a:gd name="T24" fmla="*/ 368 w 14"/>
                  <a:gd name="T25" fmla="*/ 2415 h 18"/>
                  <a:gd name="T26" fmla="*/ 523 w 14"/>
                  <a:gd name="T27" fmla="*/ 2797 h 18"/>
                  <a:gd name="T28" fmla="*/ 867 w 14"/>
                  <a:gd name="T29" fmla="*/ 2955 h 18"/>
                  <a:gd name="T30" fmla="*/ 1233 w 14"/>
                  <a:gd name="T31" fmla="*/ 2955 h 18"/>
                  <a:gd name="T32" fmla="*/ 1544 w 14"/>
                  <a:gd name="T33" fmla="*/ 2955 h 18"/>
                  <a:gd name="T34" fmla="*/ 1883 w 14"/>
                  <a:gd name="T35" fmla="*/ 2797 h 18"/>
                  <a:gd name="T36" fmla="*/ 1883 w 14"/>
                  <a:gd name="T37" fmla="*/ 2415 h 18"/>
                  <a:gd name="T38" fmla="*/ 1883 w 14"/>
                  <a:gd name="T39" fmla="*/ 2021 h 18"/>
                  <a:gd name="T40" fmla="*/ 1883 w 14"/>
                  <a:gd name="T41" fmla="*/ 0 h 18"/>
                  <a:gd name="T42" fmla="*/ 2411 w 14"/>
                  <a:gd name="T43" fmla="*/ 0 h 18"/>
                  <a:gd name="T44" fmla="*/ 2411 w 14"/>
                  <a:gd name="T45" fmla="*/ 2021 h 18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14" h="18">
                    <a:moveTo>
                      <a:pt x="14" y="11"/>
                    </a:moveTo>
                    <a:cubicBezTo>
                      <a:pt x="14" y="12"/>
                      <a:pt x="14" y="13"/>
                      <a:pt x="13" y="14"/>
                    </a:cubicBezTo>
                    <a:cubicBezTo>
                      <a:pt x="13" y="15"/>
                      <a:pt x="13" y="16"/>
                      <a:pt x="12" y="17"/>
                    </a:cubicBezTo>
                    <a:cubicBezTo>
                      <a:pt x="11" y="17"/>
                      <a:pt x="11" y="18"/>
                      <a:pt x="10" y="18"/>
                    </a:cubicBezTo>
                    <a:cubicBezTo>
                      <a:pt x="9" y="18"/>
                      <a:pt x="8" y="18"/>
                      <a:pt x="7" y="18"/>
                    </a:cubicBezTo>
                    <a:cubicBezTo>
                      <a:pt x="6" y="18"/>
                      <a:pt x="5" y="18"/>
                      <a:pt x="4" y="18"/>
                    </a:cubicBezTo>
                    <a:cubicBezTo>
                      <a:pt x="3" y="18"/>
                      <a:pt x="2" y="17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2"/>
                      <a:pt x="0" y="1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3"/>
                      <a:pt x="2" y="13"/>
                    </a:cubicBezTo>
                    <a:cubicBezTo>
                      <a:pt x="3" y="14"/>
                      <a:pt x="3" y="14"/>
                      <a:pt x="3" y="15"/>
                    </a:cubicBezTo>
                    <a:cubicBezTo>
                      <a:pt x="3" y="15"/>
                      <a:pt x="4" y="16"/>
                      <a:pt x="5" y="16"/>
                    </a:cubicBezTo>
                    <a:cubicBezTo>
                      <a:pt x="5" y="16"/>
                      <a:pt x="6" y="16"/>
                      <a:pt x="7" y="16"/>
                    </a:cubicBezTo>
                    <a:cubicBezTo>
                      <a:pt x="8" y="16"/>
                      <a:pt x="8" y="16"/>
                      <a:pt x="9" y="16"/>
                    </a:cubicBezTo>
                    <a:cubicBezTo>
                      <a:pt x="10" y="16"/>
                      <a:pt x="10" y="15"/>
                      <a:pt x="11" y="15"/>
                    </a:cubicBezTo>
                    <a:cubicBezTo>
                      <a:pt x="11" y="14"/>
                      <a:pt x="11" y="14"/>
                      <a:pt x="11" y="13"/>
                    </a:cubicBezTo>
                    <a:cubicBezTo>
                      <a:pt x="11" y="12"/>
                      <a:pt x="11" y="12"/>
                      <a:pt x="11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11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4" name="Freeform 415"/>
              <p:cNvSpPr>
                <a:spLocks/>
              </p:cNvSpPr>
              <p:nvPr userDrawn="1"/>
            </p:nvSpPr>
            <p:spPr bwMode="auto">
              <a:xfrm>
                <a:off x="1047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8 w 29"/>
                  <a:gd name="T7" fmla="*/ 0 h 43"/>
                  <a:gd name="T8" fmla="*/ 8 w 29"/>
                  <a:gd name="T9" fmla="*/ 38 h 43"/>
                  <a:gd name="T10" fmla="*/ 29 w 29"/>
                  <a:gd name="T11" fmla="*/ 38 h 43"/>
                  <a:gd name="T12" fmla="*/ 29 w 29"/>
                  <a:gd name="T13" fmla="*/ 4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8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5" name="Freeform 416"/>
              <p:cNvSpPr>
                <a:spLocks/>
              </p:cNvSpPr>
              <p:nvPr userDrawn="1"/>
            </p:nvSpPr>
            <p:spPr bwMode="auto">
              <a:xfrm>
                <a:off x="1073" y="3530"/>
                <a:ext cx="38" cy="43"/>
              </a:xfrm>
              <a:custGeom>
                <a:avLst/>
                <a:gdLst>
                  <a:gd name="T0" fmla="*/ 38 w 38"/>
                  <a:gd name="T1" fmla="*/ 5 h 43"/>
                  <a:gd name="T2" fmla="*/ 22 w 38"/>
                  <a:gd name="T3" fmla="*/ 5 h 43"/>
                  <a:gd name="T4" fmla="*/ 22 w 38"/>
                  <a:gd name="T5" fmla="*/ 43 h 43"/>
                  <a:gd name="T6" fmla="*/ 17 w 38"/>
                  <a:gd name="T7" fmla="*/ 43 h 43"/>
                  <a:gd name="T8" fmla="*/ 17 w 38"/>
                  <a:gd name="T9" fmla="*/ 5 h 43"/>
                  <a:gd name="T10" fmla="*/ 0 w 38"/>
                  <a:gd name="T11" fmla="*/ 5 h 43"/>
                  <a:gd name="T12" fmla="*/ 0 w 38"/>
                  <a:gd name="T13" fmla="*/ 0 h 43"/>
                  <a:gd name="T14" fmla="*/ 38 w 38"/>
                  <a:gd name="T15" fmla="*/ 0 h 43"/>
                  <a:gd name="T16" fmla="*/ 38 w 38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" h="43">
                    <a:moveTo>
                      <a:pt x="38" y="5"/>
                    </a:moveTo>
                    <a:lnTo>
                      <a:pt x="22" y="5"/>
                    </a:lnTo>
                    <a:lnTo>
                      <a:pt x="22" y="43"/>
                    </a:lnTo>
                    <a:lnTo>
                      <a:pt x="17" y="43"/>
                    </a:lnTo>
                    <a:lnTo>
                      <a:pt x="17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8" y="0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6" name="Freeform 417"/>
              <p:cNvSpPr>
                <a:spLocks/>
              </p:cNvSpPr>
              <p:nvPr userDrawn="1"/>
            </p:nvSpPr>
            <p:spPr bwMode="auto">
              <a:xfrm>
                <a:off x="1111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8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3"/>
                      <a:pt x="1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8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7" name="Freeform 418"/>
              <p:cNvSpPr>
                <a:spLocks/>
              </p:cNvSpPr>
              <p:nvPr userDrawn="1"/>
            </p:nvSpPr>
            <p:spPr bwMode="auto">
              <a:xfrm>
                <a:off x="1140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25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23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233 w 14"/>
                  <a:gd name="T21" fmla="*/ 2989 h 19"/>
                  <a:gd name="T22" fmla="*/ 1756 w 14"/>
                  <a:gd name="T23" fmla="*/ 2828 h 19"/>
                  <a:gd name="T24" fmla="*/ 1883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867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756 w 14"/>
                  <a:gd name="T43" fmla="*/ 156 h 19"/>
                  <a:gd name="T44" fmla="*/ 2251 w 14"/>
                  <a:gd name="T45" fmla="*/ 369 h 19"/>
                  <a:gd name="T46" fmla="*/ 2251 w 14"/>
                  <a:gd name="T47" fmla="*/ 661 h 19"/>
                  <a:gd name="T48" fmla="*/ 2251 w 14"/>
                  <a:gd name="T49" fmla="*/ 661 h 19"/>
                  <a:gd name="T50" fmla="*/ 1756 w 14"/>
                  <a:gd name="T51" fmla="*/ 533 h 19"/>
                  <a:gd name="T52" fmla="*/ 1233 w 14"/>
                  <a:gd name="T53" fmla="*/ 369 h 19"/>
                  <a:gd name="T54" fmla="*/ 655 w 14"/>
                  <a:gd name="T55" fmla="*/ 533 h 19"/>
                  <a:gd name="T56" fmla="*/ 368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233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3" y="16"/>
                    </a:cubicBezTo>
                    <a:cubicBezTo>
                      <a:pt x="13" y="17"/>
                      <a:pt x="13" y="17"/>
                      <a:pt x="12" y="18"/>
                    </a:cubicBezTo>
                    <a:cubicBezTo>
                      <a:pt x="11" y="18"/>
                      <a:pt x="11" y="19"/>
                      <a:pt x="10" y="19"/>
                    </a:cubicBezTo>
                    <a:cubicBezTo>
                      <a:pt x="9" y="19"/>
                      <a:pt x="8" y="19"/>
                      <a:pt x="7" y="19"/>
                    </a:cubicBezTo>
                    <a:cubicBezTo>
                      <a:pt x="5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4" y="17"/>
                      <a:pt x="5" y="17"/>
                      <a:pt x="7" y="17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1" y="16"/>
                      <a:pt x="11" y="15"/>
                      <a:pt x="11" y="14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0" y="12"/>
                      <a:pt x="10" y="12"/>
                      <a:pt x="9" y="11"/>
                    </a:cubicBezTo>
                    <a:cubicBezTo>
                      <a:pt x="8" y="11"/>
                      <a:pt x="8" y="11"/>
                      <a:pt x="7" y="11"/>
                    </a:cubicBezTo>
                    <a:cubicBezTo>
                      <a:pt x="6" y="11"/>
                      <a:pt x="5" y="11"/>
                      <a:pt x="5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0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1"/>
                      <a:pt x="13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5" y="2"/>
                      <a:pt x="4" y="3"/>
                      <a:pt x="4" y="3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3" y="8"/>
                      <a:pt x="4" y="8"/>
                      <a:pt x="5" y="8"/>
                    </a:cubicBezTo>
                    <a:cubicBezTo>
                      <a:pt x="6" y="8"/>
                      <a:pt x="6" y="8"/>
                      <a:pt x="7" y="9"/>
                    </a:cubicBezTo>
                    <a:cubicBezTo>
                      <a:pt x="8" y="9"/>
                      <a:pt x="9" y="9"/>
                      <a:pt x="10" y="9"/>
                    </a:cubicBezTo>
                    <a:cubicBezTo>
                      <a:pt x="11" y="9"/>
                      <a:pt x="12" y="10"/>
                      <a:pt x="13" y="11"/>
                    </a:cubicBezTo>
                    <a:cubicBezTo>
                      <a:pt x="14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8" name="Freeform 419"/>
              <p:cNvSpPr>
                <a:spLocks noEditPoints="1"/>
              </p:cNvSpPr>
              <p:nvPr userDrawn="1"/>
            </p:nvSpPr>
            <p:spPr bwMode="auto">
              <a:xfrm>
                <a:off x="1180" y="3528"/>
                <a:ext cx="42" cy="45"/>
              </a:xfrm>
              <a:custGeom>
                <a:avLst/>
                <a:gdLst>
                  <a:gd name="T0" fmla="*/ 2429 w 18"/>
                  <a:gd name="T1" fmla="*/ 533 h 19"/>
                  <a:gd name="T2" fmla="*/ 2756 w 18"/>
                  <a:gd name="T3" fmla="*/ 1037 h 19"/>
                  <a:gd name="T4" fmla="*/ 2907 w 18"/>
                  <a:gd name="T5" fmla="*/ 1795 h 19"/>
                  <a:gd name="T6" fmla="*/ 2756 w 18"/>
                  <a:gd name="T7" fmla="*/ 2456 h 19"/>
                  <a:gd name="T8" fmla="*/ 2429 w 18"/>
                  <a:gd name="T9" fmla="*/ 2989 h 19"/>
                  <a:gd name="T10" fmla="*/ 2070 w 18"/>
                  <a:gd name="T11" fmla="*/ 3361 h 19"/>
                  <a:gd name="T12" fmla="*/ 1449 w 18"/>
                  <a:gd name="T13" fmla="*/ 3361 h 19"/>
                  <a:gd name="T14" fmla="*/ 828 w 18"/>
                  <a:gd name="T15" fmla="*/ 3361 h 19"/>
                  <a:gd name="T16" fmla="*/ 469 w 18"/>
                  <a:gd name="T17" fmla="*/ 2989 h 19"/>
                  <a:gd name="T18" fmla="*/ 152 w 18"/>
                  <a:gd name="T19" fmla="*/ 2456 h 19"/>
                  <a:gd name="T20" fmla="*/ 0 w 18"/>
                  <a:gd name="T21" fmla="*/ 1795 h 19"/>
                  <a:gd name="T22" fmla="*/ 152 w 18"/>
                  <a:gd name="T23" fmla="*/ 1037 h 19"/>
                  <a:gd name="T24" fmla="*/ 469 w 18"/>
                  <a:gd name="T25" fmla="*/ 533 h 19"/>
                  <a:gd name="T26" fmla="*/ 828 w 18"/>
                  <a:gd name="T27" fmla="*/ 156 h 19"/>
                  <a:gd name="T28" fmla="*/ 1449 w 18"/>
                  <a:gd name="T29" fmla="*/ 0 h 19"/>
                  <a:gd name="T30" fmla="*/ 2070 w 18"/>
                  <a:gd name="T31" fmla="*/ 156 h 19"/>
                  <a:gd name="T32" fmla="*/ 2429 w 18"/>
                  <a:gd name="T33" fmla="*/ 533 h 19"/>
                  <a:gd name="T34" fmla="*/ 2429 w 18"/>
                  <a:gd name="T35" fmla="*/ 1795 h 19"/>
                  <a:gd name="T36" fmla="*/ 2070 w 18"/>
                  <a:gd name="T37" fmla="*/ 661 h 19"/>
                  <a:gd name="T38" fmla="*/ 1449 w 18"/>
                  <a:gd name="T39" fmla="*/ 369 h 19"/>
                  <a:gd name="T40" fmla="*/ 828 w 18"/>
                  <a:gd name="T41" fmla="*/ 661 h 19"/>
                  <a:gd name="T42" fmla="*/ 469 w 18"/>
                  <a:gd name="T43" fmla="*/ 1795 h 19"/>
                  <a:gd name="T44" fmla="*/ 828 w 18"/>
                  <a:gd name="T45" fmla="*/ 2669 h 19"/>
                  <a:gd name="T46" fmla="*/ 1449 w 18"/>
                  <a:gd name="T47" fmla="*/ 2989 h 19"/>
                  <a:gd name="T48" fmla="*/ 2070 w 18"/>
                  <a:gd name="T49" fmla="*/ 2669 h 19"/>
                  <a:gd name="T50" fmla="*/ 2429 w 18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8" h="19">
                    <a:moveTo>
                      <a:pt x="15" y="3"/>
                    </a:moveTo>
                    <a:cubicBezTo>
                      <a:pt x="16" y="4"/>
                      <a:pt x="17" y="5"/>
                      <a:pt x="17" y="6"/>
                    </a:cubicBezTo>
                    <a:cubicBezTo>
                      <a:pt x="17" y="7"/>
                      <a:pt x="18" y="8"/>
                      <a:pt x="18" y="10"/>
                    </a:cubicBezTo>
                    <a:cubicBezTo>
                      <a:pt x="18" y="11"/>
                      <a:pt x="17" y="13"/>
                      <a:pt x="17" y="14"/>
                    </a:cubicBezTo>
                    <a:cubicBezTo>
                      <a:pt x="17" y="15"/>
                      <a:pt x="16" y="16"/>
                      <a:pt x="15" y="17"/>
                    </a:cubicBezTo>
                    <a:cubicBezTo>
                      <a:pt x="14" y="18"/>
                      <a:pt x="14" y="18"/>
                      <a:pt x="13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8" y="19"/>
                      <a:pt x="7" y="19"/>
                      <a:pt x="5" y="19"/>
                    </a:cubicBezTo>
                    <a:cubicBezTo>
                      <a:pt x="4" y="18"/>
                      <a:pt x="4" y="18"/>
                      <a:pt x="3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1" y="13"/>
                      <a:pt x="0" y="11"/>
                      <a:pt x="0" y="10"/>
                    </a:cubicBezTo>
                    <a:cubicBezTo>
                      <a:pt x="0" y="8"/>
                      <a:pt x="1" y="7"/>
                      <a:pt x="1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4" y="2"/>
                      <a:pt x="4" y="1"/>
                      <a:pt x="5" y="1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10" y="0"/>
                      <a:pt x="11" y="0"/>
                      <a:pt x="13" y="1"/>
                    </a:cubicBezTo>
                    <a:cubicBezTo>
                      <a:pt x="14" y="1"/>
                      <a:pt x="14" y="2"/>
                      <a:pt x="15" y="3"/>
                    </a:cubicBezTo>
                    <a:close/>
                    <a:moveTo>
                      <a:pt x="15" y="10"/>
                    </a:moveTo>
                    <a:cubicBezTo>
                      <a:pt x="15" y="7"/>
                      <a:pt x="14" y="6"/>
                      <a:pt x="13" y="4"/>
                    </a:cubicBezTo>
                    <a:cubicBezTo>
                      <a:pt x="12" y="3"/>
                      <a:pt x="11" y="2"/>
                      <a:pt x="9" y="2"/>
                    </a:cubicBezTo>
                    <a:cubicBezTo>
                      <a:pt x="7" y="2"/>
                      <a:pt x="6" y="3"/>
                      <a:pt x="5" y="4"/>
                    </a:cubicBezTo>
                    <a:cubicBezTo>
                      <a:pt x="4" y="6"/>
                      <a:pt x="3" y="7"/>
                      <a:pt x="3" y="10"/>
                    </a:cubicBezTo>
                    <a:cubicBezTo>
                      <a:pt x="3" y="12"/>
                      <a:pt x="4" y="14"/>
                      <a:pt x="5" y="15"/>
                    </a:cubicBezTo>
                    <a:cubicBezTo>
                      <a:pt x="6" y="17"/>
                      <a:pt x="7" y="17"/>
                      <a:pt x="9" y="17"/>
                    </a:cubicBezTo>
                    <a:cubicBezTo>
                      <a:pt x="11" y="17"/>
                      <a:pt x="12" y="17"/>
                      <a:pt x="13" y="15"/>
                    </a:cubicBezTo>
                    <a:cubicBezTo>
                      <a:pt x="14" y="14"/>
                      <a:pt x="15" y="12"/>
                      <a:pt x="15" y="10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9" name="Freeform 420"/>
              <p:cNvSpPr>
                <a:spLocks/>
              </p:cNvSpPr>
              <p:nvPr userDrawn="1"/>
            </p:nvSpPr>
            <p:spPr bwMode="auto">
              <a:xfrm>
                <a:off x="1229" y="3528"/>
                <a:ext cx="36" cy="45"/>
              </a:xfrm>
              <a:custGeom>
                <a:avLst/>
                <a:gdLst>
                  <a:gd name="T0" fmla="*/ 2846 w 15"/>
                  <a:gd name="T1" fmla="*/ 3214 h 19"/>
                  <a:gd name="T2" fmla="*/ 2724 w 15"/>
                  <a:gd name="T3" fmla="*/ 3214 h 19"/>
                  <a:gd name="T4" fmla="*/ 2460 w 15"/>
                  <a:gd name="T5" fmla="*/ 3361 h 19"/>
                  <a:gd name="T6" fmla="*/ 2062 w 15"/>
                  <a:gd name="T7" fmla="*/ 3361 h 19"/>
                  <a:gd name="T8" fmla="*/ 1757 w 15"/>
                  <a:gd name="T9" fmla="*/ 3361 h 19"/>
                  <a:gd name="T10" fmla="*/ 1135 w 15"/>
                  <a:gd name="T11" fmla="*/ 3361 h 19"/>
                  <a:gd name="T12" fmla="*/ 564 w 15"/>
                  <a:gd name="T13" fmla="*/ 2989 h 19"/>
                  <a:gd name="T14" fmla="*/ 168 w 15"/>
                  <a:gd name="T15" fmla="*/ 2456 h 19"/>
                  <a:gd name="T16" fmla="*/ 0 w 15"/>
                  <a:gd name="T17" fmla="*/ 1795 h 19"/>
                  <a:gd name="T18" fmla="*/ 168 w 15"/>
                  <a:gd name="T19" fmla="*/ 1037 h 19"/>
                  <a:gd name="T20" fmla="*/ 564 w 15"/>
                  <a:gd name="T21" fmla="*/ 533 h 19"/>
                  <a:gd name="T22" fmla="*/ 1135 w 15"/>
                  <a:gd name="T23" fmla="*/ 156 h 19"/>
                  <a:gd name="T24" fmla="*/ 1757 w 15"/>
                  <a:gd name="T25" fmla="*/ 0 h 19"/>
                  <a:gd name="T26" fmla="*/ 2321 w 15"/>
                  <a:gd name="T27" fmla="*/ 156 h 19"/>
                  <a:gd name="T28" fmla="*/ 2846 w 15"/>
                  <a:gd name="T29" fmla="*/ 369 h 19"/>
                  <a:gd name="T30" fmla="*/ 2846 w 15"/>
                  <a:gd name="T31" fmla="*/ 874 h 19"/>
                  <a:gd name="T32" fmla="*/ 2846 w 15"/>
                  <a:gd name="T33" fmla="*/ 874 h 19"/>
                  <a:gd name="T34" fmla="*/ 2321 w 15"/>
                  <a:gd name="T35" fmla="*/ 533 h 19"/>
                  <a:gd name="T36" fmla="*/ 1757 w 15"/>
                  <a:gd name="T37" fmla="*/ 369 h 19"/>
                  <a:gd name="T38" fmla="*/ 1354 w 15"/>
                  <a:gd name="T39" fmla="*/ 533 h 19"/>
                  <a:gd name="T40" fmla="*/ 967 w 15"/>
                  <a:gd name="T41" fmla="*/ 661 h 19"/>
                  <a:gd name="T42" fmla="*/ 564 w 15"/>
                  <a:gd name="T43" fmla="*/ 1262 h 19"/>
                  <a:gd name="T44" fmla="*/ 564 w 15"/>
                  <a:gd name="T45" fmla="*/ 1795 h 19"/>
                  <a:gd name="T46" fmla="*/ 564 w 15"/>
                  <a:gd name="T47" fmla="*/ 2300 h 19"/>
                  <a:gd name="T48" fmla="*/ 967 w 15"/>
                  <a:gd name="T49" fmla="*/ 2669 h 19"/>
                  <a:gd name="T50" fmla="*/ 1354 w 15"/>
                  <a:gd name="T51" fmla="*/ 2989 h 19"/>
                  <a:gd name="T52" fmla="*/ 1757 w 15"/>
                  <a:gd name="T53" fmla="*/ 2989 h 19"/>
                  <a:gd name="T54" fmla="*/ 2321 w 15"/>
                  <a:gd name="T55" fmla="*/ 2989 h 19"/>
                  <a:gd name="T56" fmla="*/ 2846 w 15"/>
                  <a:gd name="T57" fmla="*/ 2669 h 19"/>
                  <a:gd name="T58" fmla="*/ 2846 w 15"/>
                  <a:gd name="T59" fmla="*/ 2669 h 19"/>
                  <a:gd name="T60" fmla="*/ 2846 w 15"/>
                  <a:gd name="T61" fmla="*/ 3214 h 19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5" h="19">
                    <a:moveTo>
                      <a:pt x="15" y="18"/>
                    </a:moveTo>
                    <a:cubicBezTo>
                      <a:pt x="15" y="18"/>
                      <a:pt x="15" y="18"/>
                      <a:pt x="14" y="18"/>
                    </a:cubicBezTo>
                    <a:cubicBezTo>
                      <a:pt x="14" y="18"/>
                      <a:pt x="13" y="19"/>
                      <a:pt x="13" y="19"/>
                    </a:cubicBezTo>
                    <a:cubicBezTo>
                      <a:pt x="12" y="19"/>
                      <a:pt x="12" y="19"/>
                      <a:pt x="11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8" y="19"/>
                      <a:pt x="7" y="19"/>
                      <a:pt x="6" y="19"/>
                    </a:cubicBezTo>
                    <a:cubicBezTo>
                      <a:pt x="4" y="18"/>
                      <a:pt x="4" y="18"/>
                      <a:pt x="3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1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3" y="2"/>
                      <a:pt x="4" y="1"/>
                      <a:pt x="6" y="1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1"/>
                      <a:pt x="15" y="2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4"/>
                      <a:pt x="13" y="3"/>
                      <a:pt x="12" y="3"/>
                    </a:cubicBezTo>
                    <a:cubicBezTo>
                      <a:pt x="11" y="3"/>
                      <a:pt x="10" y="2"/>
                      <a:pt x="9" y="2"/>
                    </a:cubicBezTo>
                    <a:cubicBezTo>
                      <a:pt x="8" y="2"/>
                      <a:pt x="7" y="2"/>
                      <a:pt x="7" y="3"/>
                    </a:cubicBezTo>
                    <a:cubicBezTo>
                      <a:pt x="6" y="3"/>
                      <a:pt x="5" y="4"/>
                      <a:pt x="5" y="4"/>
                    </a:cubicBezTo>
                    <a:cubicBezTo>
                      <a:pt x="4" y="5"/>
                      <a:pt x="4" y="6"/>
                      <a:pt x="3" y="7"/>
                    </a:cubicBezTo>
                    <a:cubicBezTo>
                      <a:pt x="3" y="7"/>
                      <a:pt x="3" y="9"/>
                      <a:pt x="3" y="10"/>
                    </a:cubicBezTo>
                    <a:cubicBezTo>
                      <a:pt x="3" y="11"/>
                      <a:pt x="3" y="12"/>
                      <a:pt x="3" y="13"/>
                    </a:cubicBezTo>
                    <a:cubicBezTo>
                      <a:pt x="4" y="14"/>
                      <a:pt x="4" y="15"/>
                      <a:pt x="5" y="15"/>
                    </a:cubicBezTo>
                    <a:cubicBezTo>
                      <a:pt x="5" y="16"/>
                      <a:pt x="6" y="16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0" y="17"/>
                      <a:pt x="11" y="17"/>
                      <a:pt x="12" y="17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lnTo>
                      <a:pt x="15" y="18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0" name="Freeform 421"/>
              <p:cNvSpPr>
                <a:spLocks/>
              </p:cNvSpPr>
              <p:nvPr userDrawn="1"/>
            </p:nvSpPr>
            <p:spPr bwMode="auto">
              <a:xfrm>
                <a:off x="1274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7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7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1" name="Freeform 422"/>
              <p:cNvSpPr>
                <a:spLocks/>
              </p:cNvSpPr>
              <p:nvPr userDrawn="1"/>
            </p:nvSpPr>
            <p:spPr bwMode="auto">
              <a:xfrm>
                <a:off x="1298" y="3530"/>
                <a:ext cx="54" cy="43"/>
              </a:xfrm>
              <a:custGeom>
                <a:avLst/>
                <a:gdLst>
                  <a:gd name="T0" fmla="*/ 54 w 54"/>
                  <a:gd name="T1" fmla="*/ 0 h 43"/>
                  <a:gd name="T2" fmla="*/ 42 w 54"/>
                  <a:gd name="T3" fmla="*/ 43 h 43"/>
                  <a:gd name="T4" fmla="*/ 35 w 54"/>
                  <a:gd name="T5" fmla="*/ 43 h 43"/>
                  <a:gd name="T6" fmla="*/ 26 w 54"/>
                  <a:gd name="T7" fmla="*/ 7 h 43"/>
                  <a:gd name="T8" fmla="*/ 19 w 54"/>
                  <a:gd name="T9" fmla="*/ 43 h 43"/>
                  <a:gd name="T10" fmla="*/ 12 w 54"/>
                  <a:gd name="T11" fmla="*/ 43 h 43"/>
                  <a:gd name="T12" fmla="*/ 0 w 54"/>
                  <a:gd name="T13" fmla="*/ 0 h 43"/>
                  <a:gd name="T14" fmla="*/ 7 w 54"/>
                  <a:gd name="T15" fmla="*/ 0 h 43"/>
                  <a:gd name="T16" fmla="*/ 16 w 54"/>
                  <a:gd name="T17" fmla="*/ 36 h 43"/>
                  <a:gd name="T18" fmla="*/ 24 w 54"/>
                  <a:gd name="T19" fmla="*/ 0 h 43"/>
                  <a:gd name="T20" fmla="*/ 31 w 54"/>
                  <a:gd name="T21" fmla="*/ 0 h 43"/>
                  <a:gd name="T22" fmla="*/ 40 w 54"/>
                  <a:gd name="T23" fmla="*/ 36 h 43"/>
                  <a:gd name="T24" fmla="*/ 47 w 54"/>
                  <a:gd name="T25" fmla="*/ 0 h 43"/>
                  <a:gd name="T26" fmla="*/ 54 w 54"/>
                  <a:gd name="T27" fmla="*/ 0 h 4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4" h="43">
                    <a:moveTo>
                      <a:pt x="54" y="0"/>
                    </a:moveTo>
                    <a:lnTo>
                      <a:pt x="42" y="43"/>
                    </a:lnTo>
                    <a:lnTo>
                      <a:pt x="35" y="43"/>
                    </a:lnTo>
                    <a:lnTo>
                      <a:pt x="26" y="7"/>
                    </a:lnTo>
                    <a:lnTo>
                      <a:pt x="19" y="43"/>
                    </a:lnTo>
                    <a:lnTo>
                      <a:pt x="12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16" y="36"/>
                    </a:lnTo>
                    <a:lnTo>
                      <a:pt x="24" y="0"/>
                    </a:lnTo>
                    <a:lnTo>
                      <a:pt x="31" y="0"/>
                    </a:lnTo>
                    <a:lnTo>
                      <a:pt x="40" y="36"/>
                    </a:lnTo>
                    <a:lnTo>
                      <a:pt x="47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2" name="Freeform 423"/>
              <p:cNvSpPr>
                <a:spLocks/>
              </p:cNvSpPr>
              <p:nvPr userDrawn="1"/>
            </p:nvSpPr>
            <p:spPr bwMode="auto">
              <a:xfrm>
                <a:off x="1362" y="3530"/>
                <a:ext cx="16" cy="43"/>
              </a:xfrm>
              <a:custGeom>
                <a:avLst/>
                <a:gdLst>
                  <a:gd name="T0" fmla="*/ 16 w 16"/>
                  <a:gd name="T1" fmla="*/ 43 h 43"/>
                  <a:gd name="T2" fmla="*/ 0 w 16"/>
                  <a:gd name="T3" fmla="*/ 43 h 43"/>
                  <a:gd name="T4" fmla="*/ 0 w 16"/>
                  <a:gd name="T5" fmla="*/ 38 h 43"/>
                  <a:gd name="T6" fmla="*/ 4 w 16"/>
                  <a:gd name="T7" fmla="*/ 38 h 43"/>
                  <a:gd name="T8" fmla="*/ 4 w 16"/>
                  <a:gd name="T9" fmla="*/ 3 h 43"/>
                  <a:gd name="T10" fmla="*/ 0 w 16"/>
                  <a:gd name="T11" fmla="*/ 3 h 43"/>
                  <a:gd name="T12" fmla="*/ 0 w 16"/>
                  <a:gd name="T13" fmla="*/ 0 h 43"/>
                  <a:gd name="T14" fmla="*/ 16 w 16"/>
                  <a:gd name="T15" fmla="*/ 0 h 43"/>
                  <a:gd name="T16" fmla="*/ 16 w 16"/>
                  <a:gd name="T17" fmla="*/ 3 h 43"/>
                  <a:gd name="T18" fmla="*/ 9 w 16"/>
                  <a:gd name="T19" fmla="*/ 3 h 43"/>
                  <a:gd name="T20" fmla="*/ 9 w 16"/>
                  <a:gd name="T21" fmla="*/ 38 h 43"/>
                  <a:gd name="T22" fmla="*/ 16 w 16"/>
                  <a:gd name="T23" fmla="*/ 38 h 43"/>
                  <a:gd name="T24" fmla="*/ 16 w 16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43">
                    <a:moveTo>
                      <a:pt x="16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4" y="38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9" y="3"/>
                    </a:lnTo>
                    <a:lnTo>
                      <a:pt x="9" y="38"/>
                    </a:lnTo>
                    <a:lnTo>
                      <a:pt x="16" y="38"/>
                    </a:lnTo>
                    <a:lnTo>
                      <a:pt x="16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3" name="Freeform 424"/>
              <p:cNvSpPr>
                <a:spLocks noEditPoints="1"/>
              </p:cNvSpPr>
              <p:nvPr userDrawn="1"/>
            </p:nvSpPr>
            <p:spPr bwMode="auto">
              <a:xfrm>
                <a:off x="1388" y="3530"/>
                <a:ext cx="35" cy="43"/>
              </a:xfrm>
              <a:custGeom>
                <a:avLst/>
                <a:gdLst>
                  <a:gd name="T0" fmla="*/ 2429 w 15"/>
                  <a:gd name="T1" fmla="*/ 3356 h 18"/>
                  <a:gd name="T2" fmla="*/ 1932 w 15"/>
                  <a:gd name="T3" fmla="*/ 3356 h 18"/>
                  <a:gd name="T4" fmla="*/ 980 w 15"/>
                  <a:gd name="T5" fmla="*/ 2021 h 18"/>
                  <a:gd name="T6" fmla="*/ 469 w 15"/>
                  <a:gd name="T7" fmla="*/ 2021 h 18"/>
                  <a:gd name="T8" fmla="*/ 469 w 15"/>
                  <a:gd name="T9" fmla="*/ 3356 h 18"/>
                  <a:gd name="T10" fmla="*/ 0 w 15"/>
                  <a:gd name="T11" fmla="*/ 3356 h 18"/>
                  <a:gd name="T12" fmla="*/ 0 w 15"/>
                  <a:gd name="T13" fmla="*/ 0 h 18"/>
                  <a:gd name="T14" fmla="*/ 828 w 15"/>
                  <a:gd name="T15" fmla="*/ 0 h 18"/>
                  <a:gd name="T16" fmla="*/ 1307 w 15"/>
                  <a:gd name="T17" fmla="*/ 0 h 18"/>
                  <a:gd name="T18" fmla="*/ 1601 w 15"/>
                  <a:gd name="T19" fmla="*/ 165 h 18"/>
                  <a:gd name="T20" fmla="*/ 1932 w 15"/>
                  <a:gd name="T21" fmla="*/ 394 h 18"/>
                  <a:gd name="T22" fmla="*/ 1932 w 15"/>
                  <a:gd name="T23" fmla="*/ 941 h 18"/>
                  <a:gd name="T24" fmla="*/ 1801 w 15"/>
                  <a:gd name="T25" fmla="*/ 1472 h 18"/>
                  <a:gd name="T26" fmla="*/ 1449 w 15"/>
                  <a:gd name="T27" fmla="*/ 1854 h 18"/>
                  <a:gd name="T28" fmla="*/ 2429 w 15"/>
                  <a:gd name="T29" fmla="*/ 3356 h 18"/>
                  <a:gd name="T30" fmla="*/ 1601 w 15"/>
                  <a:gd name="T31" fmla="*/ 941 h 18"/>
                  <a:gd name="T32" fmla="*/ 1449 w 15"/>
                  <a:gd name="T33" fmla="*/ 559 h 18"/>
                  <a:gd name="T34" fmla="*/ 1449 w 15"/>
                  <a:gd name="T35" fmla="*/ 394 h 18"/>
                  <a:gd name="T36" fmla="*/ 1094 w 15"/>
                  <a:gd name="T37" fmla="*/ 394 h 18"/>
                  <a:gd name="T38" fmla="*/ 980 w 15"/>
                  <a:gd name="T39" fmla="*/ 394 h 18"/>
                  <a:gd name="T40" fmla="*/ 469 w 15"/>
                  <a:gd name="T41" fmla="*/ 394 h 18"/>
                  <a:gd name="T42" fmla="*/ 469 w 15"/>
                  <a:gd name="T43" fmla="*/ 1730 h 18"/>
                  <a:gd name="T44" fmla="*/ 828 w 15"/>
                  <a:gd name="T45" fmla="*/ 1730 h 18"/>
                  <a:gd name="T46" fmla="*/ 1094 w 15"/>
                  <a:gd name="T47" fmla="*/ 1472 h 18"/>
                  <a:gd name="T48" fmla="*/ 1449 w 15"/>
                  <a:gd name="T49" fmla="*/ 1472 h 18"/>
                  <a:gd name="T50" fmla="*/ 1449 w 15"/>
                  <a:gd name="T51" fmla="*/ 1080 h 18"/>
                  <a:gd name="T52" fmla="*/ 1601 w 15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5" h="18">
                    <a:moveTo>
                      <a:pt x="15" y="18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9" y="0"/>
                      <a:pt x="10" y="0"/>
                      <a:pt x="10" y="1"/>
                    </a:cubicBezTo>
                    <a:cubicBezTo>
                      <a:pt x="11" y="1"/>
                      <a:pt x="11" y="2"/>
                      <a:pt x="12" y="2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12" y="6"/>
                      <a:pt x="12" y="7"/>
                      <a:pt x="11" y="8"/>
                    </a:cubicBezTo>
                    <a:cubicBezTo>
                      <a:pt x="11" y="9"/>
                      <a:pt x="10" y="9"/>
                      <a:pt x="9" y="10"/>
                    </a:cubicBezTo>
                    <a:lnTo>
                      <a:pt x="15" y="18"/>
                    </a:lnTo>
                    <a:close/>
                    <a:moveTo>
                      <a:pt x="10" y="5"/>
                    </a:move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10" y="6"/>
                      <a:pt x="10" y="5"/>
                      <a:pt x="10" y="5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4" name="Freeform 425"/>
              <p:cNvSpPr>
                <a:spLocks/>
              </p:cNvSpPr>
              <p:nvPr userDrawn="1"/>
            </p:nvSpPr>
            <p:spPr bwMode="auto">
              <a:xfrm>
                <a:off x="1433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4 w 28"/>
                  <a:gd name="T11" fmla="*/ 5 h 43"/>
                  <a:gd name="T12" fmla="*/ 4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4 w 28"/>
                  <a:gd name="T19" fmla="*/ 22 h 43"/>
                  <a:gd name="T20" fmla="*/ 4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4" y="5"/>
                    </a:lnTo>
                    <a:lnTo>
                      <a:pt x="4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4" y="22"/>
                    </a:lnTo>
                    <a:lnTo>
                      <a:pt x="4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5" name="Freeform 426"/>
              <p:cNvSpPr>
                <a:spLocks/>
              </p:cNvSpPr>
              <p:nvPr userDrawn="1"/>
            </p:nvSpPr>
            <p:spPr bwMode="auto">
              <a:xfrm>
                <a:off x="1473" y="3530"/>
                <a:ext cx="26" cy="43"/>
              </a:xfrm>
              <a:custGeom>
                <a:avLst/>
                <a:gdLst>
                  <a:gd name="T0" fmla="*/ 26 w 26"/>
                  <a:gd name="T1" fmla="*/ 43 h 43"/>
                  <a:gd name="T2" fmla="*/ 0 w 26"/>
                  <a:gd name="T3" fmla="*/ 43 h 43"/>
                  <a:gd name="T4" fmla="*/ 0 w 26"/>
                  <a:gd name="T5" fmla="*/ 0 h 43"/>
                  <a:gd name="T6" fmla="*/ 4 w 26"/>
                  <a:gd name="T7" fmla="*/ 0 h 43"/>
                  <a:gd name="T8" fmla="*/ 4 w 26"/>
                  <a:gd name="T9" fmla="*/ 38 h 43"/>
                  <a:gd name="T10" fmla="*/ 26 w 26"/>
                  <a:gd name="T11" fmla="*/ 38 h 43"/>
                  <a:gd name="T12" fmla="*/ 26 w 26"/>
                  <a:gd name="T13" fmla="*/ 4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6" h="43">
                    <a:moveTo>
                      <a:pt x="26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4" y="38"/>
                    </a:lnTo>
                    <a:lnTo>
                      <a:pt x="26" y="38"/>
                    </a:lnTo>
                    <a:lnTo>
                      <a:pt x="26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6" name="Freeform 427"/>
              <p:cNvSpPr>
                <a:spLocks/>
              </p:cNvSpPr>
              <p:nvPr userDrawn="1"/>
            </p:nvSpPr>
            <p:spPr bwMode="auto">
              <a:xfrm>
                <a:off x="1508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5 w 28"/>
                  <a:gd name="T11" fmla="*/ 5 h 43"/>
                  <a:gd name="T12" fmla="*/ 5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5 w 28"/>
                  <a:gd name="T19" fmla="*/ 22 h 43"/>
                  <a:gd name="T20" fmla="*/ 5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5" y="5"/>
                    </a:lnTo>
                    <a:lnTo>
                      <a:pt x="5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5" y="22"/>
                    </a:lnTo>
                    <a:lnTo>
                      <a:pt x="5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7" name="Freeform 428"/>
              <p:cNvSpPr>
                <a:spLocks/>
              </p:cNvSpPr>
              <p:nvPr userDrawn="1"/>
            </p:nvSpPr>
            <p:spPr bwMode="auto">
              <a:xfrm>
                <a:off x="1546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25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02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023 w 14"/>
                  <a:gd name="T21" fmla="*/ 2989 h 19"/>
                  <a:gd name="T22" fmla="*/ 1756 w 14"/>
                  <a:gd name="T23" fmla="*/ 2828 h 19"/>
                  <a:gd name="T24" fmla="*/ 1883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655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756 w 14"/>
                  <a:gd name="T43" fmla="*/ 156 h 19"/>
                  <a:gd name="T44" fmla="*/ 2251 w 14"/>
                  <a:gd name="T45" fmla="*/ 369 h 19"/>
                  <a:gd name="T46" fmla="*/ 2251 w 14"/>
                  <a:gd name="T47" fmla="*/ 661 h 19"/>
                  <a:gd name="T48" fmla="*/ 2251 w 14"/>
                  <a:gd name="T49" fmla="*/ 661 h 19"/>
                  <a:gd name="T50" fmla="*/ 1756 w 14"/>
                  <a:gd name="T51" fmla="*/ 533 h 19"/>
                  <a:gd name="T52" fmla="*/ 1233 w 14"/>
                  <a:gd name="T53" fmla="*/ 369 h 19"/>
                  <a:gd name="T54" fmla="*/ 523 w 14"/>
                  <a:gd name="T55" fmla="*/ 533 h 19"/>
                  <a:gd name="T56" fmla="*/ 368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233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3" y="16"/>
                    </a:cubicBezTo>
                    <a:cubicBezTo>
                      <a:pt x="13" y="17"/>
                      <a:pt x="12" y="17"/>
                      <a:pt x="12" y="18"/>
                    </a:cubicBezTo>
                    <a:cubicBezTo>
                      <a:pt x="11" y="18"/>
                      <a:pt x="10" y="19"/>
                      <a:pt x="10" y="19"/>
                    </a:cubicBezTo>
                    <a:cubicBezTo>
                      <a:pt x="9" y="19"/>
                      <a:pt x="8" y="19"/>
                      <a:pt x="6" y="19"/>
                    </a:cubicBezTo>
                    <a:cubicBezTo>
                      <a:pt x="5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4" y="17"/>
                      <a:pt x="5" y="17"/>
                      <a:pt x="6" y="17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1" y="16"/>
                      <a:pt x="11" y="15"/>
                      <a:pt x="11" y="14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0" y="12"/>
                      <a:pt x="10" y="12"/>
                      <a:pt x="9" y="11"/>
                    </a:cubicBezTo>
                    <a:cubicBezTo>
                      <a:pt x="8" y="11"/>
                      <a:pt x="7" y="11"/>
                      <a:pt x="7" y="11"/>
                    </a:cubicBezTo>
                    <a:cubicBezTo>
                      <a:pt x="6" y="11"/>
                      <a:pt x="5" y="11"/>
                      <a:pt x="4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0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1"/>
                      <a:pt x="13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5" y="2"/>
                      <a:pt x="4" y="3"/>
                      <a:pt x="3" y="3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6"/>
                      <a:pt x="2" y="7"/>
                      <a:pt x="3" y="7"/>
                    </a:cubicBezTo>
                    <a:cubicBezTo>
                      <a:pt x="3" y="8"/>
                      <a:pt x="4" y="8"/>
                      <a:pt x="5" y="8"/>
                    </a:cubicBezTo>
                    <a:cubicBezTo>
                      <a:pt x="5" y="8"/>
                      <a:pt x="6" y="8"/>
                      <a:pt x="7" y="9"/>
                    </a:cubicBezTo>
                    <a:cubicBezTo>
                      <a:pt x="8" y="9"/>
                      <a:pt x="9" y="9"/>
                      <a:pt x="10" y="9"/>
                    </a:cubicBezTo>
                    <a:cubicBezTo>
                      <a:pt x="11" y="9"/>
                      <a:pt x="12" y="10"/>
                      <a:pt x="13" y="11"/>
                    </a:cubicBezTo>
                    <a:cubicBezTo>
                      <a:pt x="13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8" name="Freeform 429"/>
              <p:cNvSpPr>
                <a:spLocks/>
              </p:cNvSpPr>
              <p:nvPr userDrawn="1"/>
            </p:nvSpPr>
            <p:spPr bwMode="auto">
              <a:xfrm>
                <a:off x="1588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251 w 14"/>
                  <a:gd name="T3" fmla="*/ 2828 h 19"/>
                  <a:gd name="T4" fmla="*/ 2044 w 14"/>
                  <a:gd name="T5" fmla="*/ 3214 h 19"/>
                  <a:gd name="T6" fmla="*/ 1544 w 14"/>
                  <a:gd name="T7" fmla="*/ 3361 h 19"/>
                  <a:gd name="T8" fmla="*/ 102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023 w 14"/>
                  <a:gd name="T21" fmla="*/ 2989 h 19"/>
                  <a:gd name="T22" fmla="*/ 1756 w 14"/>
                  <a:gd name="T23" fmla="*/ 2828 h 19"/>
                  <a:gd name="T24" fmla="*/ 1883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655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756 w 14"/>
                  <a:gd name="T43" fmla="*/ 156 h 19"/>
                  <a:gd name="T44" fmla="*/ 2251 w 14"/>
                  <a:gd name="T45" fmla="*/ 369 h 19"/>
                  <a:gd name="T46" fmla="*/ 2251 w 14"/>
                  <a:gd name="T47" fmla="*/ 661 h 19"/>
                  <a:gd name="T48" fmla="*/ 2251 w 14"/>
                  <a:gd name="T49" fmla="*/ 661 h 19"/>
                  <a:gd name="T50" fmla="*/ 1756 w 14"/>
                  <a:gd name="T51" fmla="*/ 533 h 19"/>
                  <a:gd name="T52" fmla="*/ 1233 w 14"/>
                  <a:gd name="T53" fmla="*/ 369 h 19"/>
                  <a:gd name="T54" fmla="*/ 523 w 14"/>
                  <a:gd name="T55" fmla="*/ 533 h 19"/>
                  <a:gd name="T56" fmla="*/ 368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233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3" y="16"/>
                    </a:cubicBezTo>
                    <a:cubicBezTo>
                      <a:pt x="13" y="17"/>
                      <a:pt x="12" y="17"/>
                      <a:pt x="12" y="18"/>
                    </a:cubicBezTo>
                    <a:cubicBezTo>
                      <a:pt x="11" y="18"/>
                      <a:pt x="10" y="19"/>
                      <a:pt x="9" y="19"/>
                    </a:cubicBezTo>
                    <a:cubicBezTo>
                      <a:pt x="9" y="19"/>
                      <a:pt x="8" y="19"/>
                      <a:pt x="6" y="19"/>
                    </a:cubicBezTo>
                    <a:cubicBezTo>
                      <a:pt x="5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4" y="17"/>
                      <a:pt x="5" y="17"/>
                      <a:pt x="6" y="17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1" y="16"/>
                      <a:pt x="11" y="15"/>
                      <a:pt x="11" y="14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0" y="12"/>
                      <a:pt x="10" y="12"/>
                      <a:pt x="9" y="11"/>
                    </a:cubicBezTo>
                    <a:cubicBezTo>
                      <a:pt x="8" y="11"/>
                      <a:pt x="7" y="11"/>
                      <a:pt x="7" y="11"/>
                    </a:cubicBezTo>
                    <a:cubicBezTo>
                      <a:pt x="6" y="11"/>
                      <a:pt x="5" y="11"/>
                      <a:pt x="4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0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1"/>
                      <a:pt x="13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5" y="2"/>
                      <a:pt x="4" y="3"/>
                      <a:pt x="3" y="3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6"/>
                      <a:pt x="2" y="7"/>
                      <a:pt x="3" y="7"/>
                    </a:cubicBezTo>
                    <a:cubicBezTo>
                      <a:pt x="3" y="8"/>
                      <a:pt x="4" y="8"/>
                      <a:pt x="5" y="8"/>
                    </a:cubicBezTo>
                    <a:cubicBezTo>
                      <a:pt x="5" y="8"/>
                      <a:pt x="6" y="8"/>
                      <a:pt x="7" y="9"/>
                    </a:cubicBezTo>
                    <a:cubicBezTo>
                      <a:pt x="8" y="9"/>
                      <a:pt x="9" y="9"/>
                      <a:pt x="10" y="9"/>
                    </a:cubicBezTo>
                    <a:cubicBezTo>
                      <a:pt x="11" y="9"/>
                      <a:pt x="12" y="10"/>
                      <a:pt x="13" y="11"/>
                    </a:cubicBezTo>
                    <a:cubicBezTo>
                      <a:pt x="13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9" name="Freeform 430"/>
              <p:cNvSpPr>
                <a:spLocks/>
              </p:cNvSpPr>
              <p:nvPr userDrawn="1"/>
            </p:nvSpPr>
            <p:spPr bwMode="auto">
              <a:xfrm>
                <a:off x="1631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7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7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0" name="Freeform 431"/>
              <p:cNvSpPr>
                <a:spLocks noEditPoints="1"/>
              </p:cNvSpPr>
              <p:nvPr userDrawn="1"/>
            </p:nvSpPr>
            <p:spPr bwMode="auto">
              <a:xfrm>
                <a:off x="1655" y="3530"/>
                <a:ext cx="40" cy="43"/>
              </a:xfrm>
              <a:custGeom>
                <a:avLst/>
                <a:gdLst>
                  <a:gd name="T0" fmla="*/ 40 w 40"/>
                  <a:gd name="T1" fmla="*/ 43 h 43"/>
                  <a:gd name="T2" fmla="*/ 33 w 40"/>
                  <a:gd name="T3" fmla="*/ 43 h 43"/>
                  <a:gd name="T4" fmla="*/ 28 w 40"/>
                  <a:gd name="T5" fmla="*/ 31 h 43"/>
                  <a:gd name="T6" fmla="*/ 9 w 40"/>
                  <a:gd name="T7" fmla="*/ 31 h 43"/>
                  <a:gd name="T8" fmla="*/ 7 w 40"/>
                  <a:gd name="T9" fmla="*/ 43 h 43"/>
                  <a:gd name="T10" fmla="*/ 0 w 40"/>
                  <a:gd name="T11" fmla="*/ 43 h 43"/>
                  <a:gd name="T12" fmla="*/ 16 w 40"/>
                  <a:gd name="T13" fmla="*/ 0 h 43"/>
                  <a:gd name="T14" fmla="*/ 23 w 40"/>
                  <a:gd name="T15" fmla="*/ 0 h 43"/>
                  <a:gd name="T16" fmla="*/ 40 w 40"/>
                  <a:gd name="T17" fmla="*/ 43 h 43"/>
                  <a:gd name="T18" fmla="*/ 28 w 40"/>
                  <a:gd name="T19" fmla="*/ 26 h 43"/>
                  <a:gd name="T20" fmla="*/ 18 w 40"/>
                  <a:gd name="T21" fmla="*/ 5 h 43"/>
                  <a:gd name="T22" fmla="*/ 11 w 40"/>
                  <a:gd name="T23" fmla="*/ 26 h 43"/>
                  <a:gd name="T24" fmla="*/ 28 w 40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0" h="43">
                    <a:moveTo>
                      <a:pt x="40" y="43"/>
                    </a:moveTo>
                    <a:lnTo>
                      <a:pt x="33" y="43"/>
                    </a:lnTo>
                    <a:lnTo>
                      <a:pt x="28" y="31"/>
                    </a:lnTo>
                    <a:lnTo>
                      <a:pt x="9" y="31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16" y="0"/>
                    </a:lnTo>
                    <a:lnTo>
                      <a:pt x="23" y="0"/>
                    </a:lnTo>
                    <a:lnTo>
                      <a:pt x="40" y="43"/>
                    </a:lnTo>
                    <a:close/>
                    <a:moveTo>
                      <a:pt x="28" y="26"/>
                    </a:moveTo>
                    <a:lnTo>
                      <a:pt x="18" y="5"/>
                    </a:lnTo>
                    <a:lnTo>
                      <a:pt x="11" y="26"/>
                    </a:lnTo>
                    <a:lnTo>
                      <a:pt x="28" y="26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1" name="Freeform 432"/>
              <p:cNvSpPr>
                <a:spLocks noEditPoints="1"/>
              </p:cNvSpPr>
              <p:nvPr userDrawn="1"/>
            </p:nvSpPr>
            <p:spPr bwMode="auto">
              <a:xfrm>
                <a:off x="1702" y="3530"/>
                <a:ext cx="28" cy="43"/>
              </a:xfrm>
              <a:custGeom>
                <a:avLst/>
                <a:gdLst>
                  <a:gd name="T0" fmla="*/ 1932 w 12"/>
                  <a:gd name="T1" fmla="*/ 941 h 18"/>
                  <a:gd name="T2" fmla="*/ 1932 w 12"/>
                  <a:gd name="T3" fmla="*/ 1335 h 18"/>
                  <a:gd name="T4" fmla="*/ 1801 w 12"/>
                  <a:gd name="T5" fmla="*/ 1730 h 18"/>
                  <a:gd name="T6" fmla="*/ 1449 w 12"/>
                  <a:gd name="T7" fmla="*/ 2021 h 18"/>
                  <a:gd name="T8" fmla="*/ 828 w 12"/>
                  <a:gd name="T9" fmla="*/ 2021 h 18"/>
                  <a:gd name="T10" fmla="*/ 469 w 12"/>
                  <a:gd name="T11" fmla="*/ 2021 h 18"/>
                  <a:gd name="T12" fmla="*/ 469 w 12"/>
                  <a:gd name="T13" fmla="*/ 3356 h 18"/>
                  <a:gd name="T14" fmla="*/ 0 w 12"/>
                  <a:gd name="T15" fmla="*/ 3356 h 18"/>
                  <a:gd name="T16" fmla="*/ 0 w 12"/>
                  <a:gd name="T17" fmla="*/ 0 h 18"/>
                  <a:gd name="T18" fmla="*/ 828 w 12"/>
                  <a:gd name="T19" fmla="*/ 0 h 18"/>
                  <a:gd name="T20" fmla="*/ 1307 w 12"/>
                  <a:gd name="T21" fmla="*/ 0 h 18"/>
                  <a:gd name="T22" fmla="*/ 1601 w 12"/>
                  <a:gd name="T23" fmla="*/ 165 h 18"/>
                  <a:gd name="T24" fmla="*/ 1932 w 12"/>
                  <a:gd name="T25" fmla="*/ 394 h 18"/>
                  <a:gd name="T26" fmla="*/ 1932 w 12"/>
                  <a:gd name="T27" fmla="*/ 941 h 18"/>
                  <a:gd name="T28" fmla="*/ 1601 w 12"/>
                  <a:gd name="T29" fmla="*/ 941 h 18"/>
                  <a:gd name="T30" fmla="*/ 1601 w 12"/>
                  <a:gd name="T31" fmla="*/ 776 h 18"/>
                  <a:gd name="T32" fmla="*/ 1449 w 12"/>
                  <a:gd name="T33" fmla="*/ 394 h 18"/>
                  <a:gd name="T34" fmla="*/ 1094 w 12"/>
                  <a:gd name="T35" fmla="*/ 394 h 18"/>
                  <a:gd name="T36" fmla="*/ 828 w 12"/>
                  <a:gd name="T37" fmla="*/ 394 h 18"/>
                  <a:gd name="T38" fmla="*/ 469 w 12"/>
                  <a:gd name="T39" fmla="*/ 394 h 18"/>
                  <a:gd name="T40" fmla="*/ 469 w 12"/>
                  <a:gd name="T41" fmla="*/ 1730 h 18"/>
                  <a:gd name="T42" fmla="*/ 828 w 12"/>
                  <a:gd name="T43" fmla="*/ 1730 h 18"/>
                  <a:gd name="T44" fmla="*/ 1094 w 12"/>
                  <a:gd name="T45" fmla="*/ 1730 h 18"/>
                  <a:gd name="T46" fmla="*/ 1449 w 12"/>
                  <a:gd name="T47" fmla="*/ 1472 h 18"/>
                  <a:gd name="T48" fmla="*/ 1601 w 12"/>
                  <a:gd name="T49" fmla="*/ 1335 h 18"/>
                  <a:gd name="T50" fmla="*/ 1601 w 12"/>
                  <a:gd name="T51" fmla="*/ 941 h 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2" h="18">
                    <a:moveTo>
                      <a:pt x="12" y="5"/>
                    </a:moveTo>
                    <a:cubicBezTo>
                      <a:pt x="12" y="6"/>
                      <a:pt x="12" y="7"/>
                      <a:pt x="12" y="7"/>
                    </a:cubicBezTo>
                    <a:cubicBezTo>
                      <a:pt x="12" y="8"/>
                      <a:pt x="11" y="9"/>
                      <a:pt x="11" y="9"/>
                    </a:cubicBezTo>
                    <a:cubicBezTo>
                      <a:pt x="10" y="10"/>
                      <a:pt x="9" y="10"/>
                      <a:pt x="9" y="11"/>
                    </a:cubicBezTo>
                    <a:cubicBezTo>
                      <a:pt x="8" y="11"/>
                      <a:pt x="7" y="11"/>
                      <a:pt x="5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9" y="0"/>
                      <a:pt x="10" y="0"/>
                      <a:pt x="10" y="1"/>
                    </a:cubicBezTo>
                    <a:cubicBezTo>
                      <a:pt x="11" y="1"/>
                      <a:pt x="11" y="2"/>
                      <a:pt x="12" y="2"/>
                    </a:cubicBezTo>
                    <a:cubicBezTo>
                      <a:pt x="12" y="3"/>
                      <a:pt x="12" y="4"/>
                      <a:pt x="12" y="5"/>
                    </a:cubicBezTo>
                    <a:close/>
                    <a:moveTo>
                      <a:pt x="10" y="5"/>
                    </a:moveTo>
                    <a:cubicBezTo>
                      <a:pt x="10" y="5"/>
                      <a:pt x="10" y="4"/>
                      <a:pt x="10" y="4"/>
                    </a:cubicBezTo>
                    <a:cubicBezTo>
                      <a:pt x="9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9"/>
                    </a:cubicBezTo>
                    <a:cubicBezTo>
                      <a:pt x="8" y="9"/>
                      <a:pt x="8" y="8"/>
                      <a:pt x="9" y="8"/>
                    </a:cubicBezTo>
                    <a:cubicBezTo>
                      <a:pt x="9" y="8"/>
                      <a:pt x="9" y="7"/>
                      <a:pt x="10" y="7"/>
                    </a:cubicBezTo>
                    <a:cubicBezTo>
                      <a:pt x="10" y="6"/>
                      <a:pt x="10" y="6"/>
                      <a:pt x="10" y="5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2" name="Freeform 433"/>
              <p:cNvSpPr>
                <a:spLocks noEditPoints="1"/>
              </p:cNvSpPr>
              <p:nvPr userDrawn="1"/>
            </p:nvSpPr>
            <p:spPr bwMode="auto">
              <a:xfrm>
                <a:off x="1740" y="3530"/>
                <a:ext cx="28" cy="43"/>
              </a:xfrm>
              <a:custGeom>
                <a:avLst/>
                <a:gdLst>
                  <a:gd name="T0" fmla="*/ 1932 w 12"/>
                  <a:gd name="T1" fmla="*/ 941 h 18"/>
                  <a:gd name="T2" fmla="*/ 1932 w 12"/>
                  <a:gd name="T3" fmla="*/ 1335 h 18"/>
                  <a:gd name="T4" fmla="*/ 1801 w 12"/>
                  <a:gd name="T5" fmla="*/ 1730 h 18"/>
                  <a:gd name="T6" fmla="*/ 1307 w 12"/>
                  <a:gd name="T7" fmla="*/ 2021 h 18"/>
                  <a:gd name="T8" fmla="*/ 828 w 12"/>
                  <a:gd name="T9" fmla="*/ 2021 h 18"/>
                  <a:gd name="T10" fmla="*/ 469 w 12"/>
                  <a:gd name="T11" fmla="*/ 2021 h 18"/>
                  <a:gd name="T12" fmla="*/ 469 w 12"/>
                  <a:gd name="T13" fmla="*/ 3356 h 18"/>
                  <a:gd name="T14" fmla="*/ 0 w 12"/>
                  <a:gd name="T15" fmla="*/ 3356 h 18"/>
                  <a:gd name="T16" fmla="*/ 0 w 12"/>
                  <a:gd name="T17" fmla="*/ 0 h 18"/>
                  <a:gd name="T18" fmla="*/ 828 w 12"/>
                  <a:gd name="T19" fmla="*/ 0 h 18"/>
                  <a:gd name="T20" fmla="*/ 1307 w 12"/>
                  <a:gd name="T21" fmla="*/ 0 h 18"/>
                  <a:gd name="T22" fmla="*/ 1601 w 12"/>
                  <a:gd name="T23" fmla="*/ 165 h 18"/>
                  <a:gd name="T24" fmla="*/ 1932 w 12"/>
                  <a:gd name="T25" fmla="*/ 394 h 18"/>
                  <a:gd name="T26" fmla="*/ 1932 w 12"/>
                  <a:gd name="T27" fmla="*/ 941 h 18"/>
                  <a:gd name="T28" fmla="*/ 1601 w 12"/>
                  <a:gd name="T29" fmla="*/ 941 h 18"/>
                  <a:gd name="T30" fmla="*/ 1449 w 12"/>
                  <a:gd name="T31" fmla="*/ 776 h 18"/>
                  <a:gd name="T32" fmla="*/ 1307 w 12"/>
                  <a:gd name="T33" fmla="*/ 394 h 18"/>
                  <a:gd name="T34" fmla="*/ 1094 w 12"/>
                  <a:gd name="T35" fmla="*/ 394 h 18"/>
                  <a:gd name="T36" fmla="*/ 828 w 12"/>
                  <a:gd name="T37" fmla="*/ 394 h 18"/>
                  <a:gd name="T38" fmla="*/ 469 w 12"/>
                  <a:gd name="T39" fmla="*/ 394 h 18"/>
                  <a:gd name="T40" fmla="*/ 469 w 12"/>
                  <a:gd name="T41" fmla="*/ 1730 h 18"/>
                  <a:gd name="T42" fmla="*/ 828 w 12"/>
                  <a:gd name="T43" fmla="*/ 1730 h 18"/>
                  <a:gd name="T44" fmla="*/ 1094 w 12"/>
                  <a:gd name="T45" fmla="*/ 1730 h 18"/>
                  <a:gd name="T46" fmla="*/ 1449 w 12"/>
                  <a:gd name="T47" fmla="*/ 1472 h 18"/>
                  <a:gd name="T48" fmla="*/ 1601 w 12"/>
                  <a:gd name="T49" fmla="*/ 1335 h 18"/>
                  <a:gd name="T50" fmla="*/ 1601 w 12"/>
                  <a:gd name="T51" fmla="*/ 941 h 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2" h="18">
                    <a:moveTo>
                      <a:pt x="12" y="5"/>
                    </a:moveTo>
                    <a:cubicBezTo>
                      <a:pt x="12" y="6"/>
                      <a:pt x="12" y="7"/>
                      <a:pt x="12" y="7"/>
                    </a:cubicBezTo>
                    <a:cubicBezTo>
                      <a:pt x="12" y="8"/>
                      <a:pt x="11" y="9"/>
                      <a:pt x="11" y="9"/>
                    </a:cubicBezTo>
                    <a:cubicBezTo>
                      <a:pt x="10" y="10"/>
                      <a:pt x="9" y="10"/>
                      <a:pt x="8" y="11"/>
                    </a:cubicBezTo>
                    <a:cubicBezTo>
                      <a:pt x="8" y="11"/>
                      <a:pt x="7" y="11"/>
                      <a:pt x="5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0" y="0"/>
                      <a:pt x="10" y="1"/>
                    </a:cubicBezTo>
                    <a:cubicBezTo>
                      <a:pt x="11" y="1"/>
                      <a:pt x="11" y="2"/>
                      <a:pt x="12" y="2"/>
                    </a:cubicBezTo>
                    <a:cubicBezTo>
                      <a:pt x="12" y="3"/>
                      <a:pt x="12" y="4"/>
                      <a:pt x="12" y="5"/>
                    </a:cubicBezTo>
                    <a:close/>
                    <a:moveTo>
                      <a:pt x="10" y="5"/>
                    </a:moveTo>
                    <a:cubicBezTo>
                      <a:pt x="10" y="5"/>
                      <a:pt x="10" y="4"/>
                      <a:pt x="9" y="4"/>
                    </a:cubicBezTo>
                    <a:cubicBezTo>
                      <a:pt x="9" y="3"/>
                      <a:pt x="9" y="3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9"/>
                    </a:cubicBezTo>
                    <a:cubicBezTo>
                      <a:pt x="8" y="9"/>
                      <a:pt x="8" y="8"/>
                      <a:pt x="9" y="8"/>
                    </a:cubicBezTo>
                    <a:cubicBezTo>
                      <a:pt x="9" y="8"/>
                      <a:pt x="9" y="7"/>
                      <a:pt x="10" y="7"/>
                    </a:cubicBezTo>
                    <a:cubicBezTo>
                      <a:pt x="10" y="6"/>
                      <a:pt x="10" y="6"/>
                      <a:pt x="10" y="5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3" name="Freeform 434"/>
              <p:cNvSpPr>
                <a:spLocks/>
              </p:cNvSpPr>
              <p:nvPr userDrawn="1"/>
            </p:nvSpPr>
            <p:spPr bwMode="auto">
              <a:xfrm>
                <a:off x="1777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7 w 29"/>
                  <a:gd name="T7" fmla="*/ 0 h 43"/>
                  <a:gd name="T8" fmla="*/ 7 w 29"/>
                  <a:gd name="T9" fmla="*/ 38 h 43"/>
                  <a:gd name="T10" fmla="*/ 29 w 29"/>
                  <a:gd name="T11" fmla="*/ 38 h 43"/>
                  <a:gd name="T12" fmla="*/ 29 w 29"/>
                  <a:gd name="T13" fmla="*/ 4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4" name="Freeform 435"/>
              <p:cNvSpPr>
                <a:spLocks/>
              </p:cNvSpPr>
              <p:nvPr userDrawn="1"/>
            </p:nvSpPr>
            <p:spPr bwMode="auto">
              <a:xfrm>
                <a:off x="1813" y="3530"/>
                <a:ext cx="16" cy="43"/>
              </a:xfrm>
              <a:custGeom>
                <a:avLst/>
                <a:gdLst>
                  <a:gd name="T0" fmla="*/ 16 w 16"/>
                  <a:gd name="T1" fmla="*/ 43 h 43"/>
                  <a:gd name="T2" fmla="*/ 0 w 16"/>
                  <a:gd name="T3" fmla="*/ 43 h 43"/>
                  <a:gd name="T4" fmla="*/ 0 w 16"/>
                  <a:gd name="T5" fmla="*/ 38 h 43"/>
                  <a:gd name="T6" fmla="*/ 5 w 16"/>
                  <a:gd name="T7" fmla="*/ 38 h 43"/>
                  <a:gd name="T8" fmla="*/ 5 w 16"/>
                  <a:gd name="T9" fmla="*/ 3 h 43"/>
                  <a:gd name="T10" fmla="*/ 0 w 16"/>
                  <a:gd name="T11" fmla="*/ 3 h 43"/>
                  <a:gd name="T12" fmla="*/ 0 w 16"/>
                  <a:gd name="T13" fmla="*/ 0 h 43"/>
                  <a:gd name="T14" fmla="*/ 16 w 16"/>
                  <a:gd name="T15" fmla="*/ 0 h 43"/>
                  <a:gd name="T16" fmla="*/ 16 w 16"/>
                  <a:gd name="T17" fmla="*/ 3 h 43"/>
                  <a:gd name="T18" fmla="*/ 12 w 16"/>
                  <a:gd name="T19" fmla="*/ 3 h 43"/>
                  <a:gd name="T20" fmla="*/ 12 w 16"/>
                  <a:gd name="T21" fmla="*/ 38 h 43"/>
                  <a:gd name="T22" fmla="*/ 16 w 16"/>
                  <a:gd name="T23" fmla="*/ 38 h 43"/>
                  <a:gd name="T24" fmla="*/ 16 w 16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43">
                    <a:moveTo>
                      <a:pt x="16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5" y="38"/>
                    </a:lnTo>
                    <a:lnTo>
                      <a:pt x="5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12" y="3"/>
                    </a:lnTo>
                    <a:lnTo>
                      <a:pt x="12" y="38"/>
                    </a:lnTo>
                    <a:lnTo>
                      <a:pt x="16" y="38"/>
                    </a:lnTo>
                    <a:lnTo>
                      <a:pt x="16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5" name="Freeform 436"/>
              <p:cNvSpPr>
                <a:spLocks/>
              </p:cNvSpPr>
              <p:nvPr userDrawn="1"/>
            </p:nvSpPr>
            <p:spPr bwMode="auto">
              <a:xfrm>
                <a:off x="1836" y="3528"/>
                <a:ext cx="38" cy="45"/>
              </a:xfrm>
              <a:custGeom>
                <a:avLst/>
                <a:gdLst>
                  <a:gd name="T0" fmla="*/ 2867 w 16"/>
                  <a:gd name="T1" fmla="*/ 3214 h 19"/>
                  <a:gd name="T2" fmla="*/ 2477 w 16"/>
                  <a:gd name="T3" fmla="*/ 3214 h 19"/>
                  <a:gd name="T4" fmla="*/ 2358 w 16"/>
                  <a:gd name="T5" fmla="*/ 3361 h 19"/>
                  <a:gd name="T6" fmla="*/ 1969 w 16"/>
                  <a:gd name="T7" fmla="*/ 3361 h 19"/>
                  <a:gd name="T8" fmla="*/ 1596 w 16"/>
                  <a:gd name="T9" fmla="*/ 3361 h 19"/>
                  <a:gd name="T10" fmla="*/ 1043 w 16"/>
                  <a:gd name="T11" fmla="*/ 3361 h 19"/>
                  <a:gd name="T12" fmla="*/ 537 w 16"/>
                  <a:gd name="T13" fmla="*/ 2989 h 19"/>
                  <a:gd name="T14" fmla="*/ 164 w 16"/>
                  <a:gd name="T15" fmla="*/ 2456 h 19"/>
                  <a:gd name="T16" fmla="*/ 0 w 16"/>
                  <a:gd name="T17" fmla="*/ 1795 h 19"/>
                  <a:gd name="T18" fmla="*/ 164 w 16"/>
                  <a:gd name="T19" fmla="*/ 1037 h 19"/>
                  <a:gd name="T20" fmla="*/ 537 w 16"/>
                  <a:gd name="T21" fmla="*/ 533 h 19"/>
                  <a:gd name="T22" fmla="*/ 1043 w 16"/>
                  <a:gd name="T23" fmla="*/ 156 h 19"/>
                  <a:gd name="T24" fmla="*/ 1596 w 16"/>
                  <a:gd name="T25" fmla="*/ 0 h 19"/>
                  <a:gd name="T26" fmla="*/ 2199 w 16"/>
                  <a:gd name="T27" fmla="*/ 156 h 19"/>
                  <a:gd name="T28" fmla="*/ 2867 w 16"/>
                  <a:gd name="T29" fmla="*/ 369 h 19"/>
                  <a:gd name="T30" fmla="*/ 2867 w 16"/>
                  <a:gd name="T31" fmla="*/ 874 h 19"/>
                  <a:gd name="T32" fmla="*/ 2736 w 16"/>
                  <a:gd name="T33" fmla="*/ 874 h 19"/>
                  <a:gd name="T34" fmla="*/ 2199 w 16"/>
                  <a:gd name="T35" fmla="*/ 533 h 19"/>
                  <a:gd name="T36" fmla="*/ 1596 w 16"/>
                  <a:gd name="T37" fmla="*/ 369 h 19"/>
                  <a:gd name="T38" fmla="*/ 1275 w 16"/>
                  <a:gd name="T39" fmla="*/ 533 h 19"/>
                  <a:gd name="T40" fmla="*/ 926 w 16"/>
                  <a:gd name="T41" fmla="*/ 661 h 19"/>
                  <a:gd name="T42" fmla="*/ 537 w 16"/>
                  <a:gd name="T43" fmla="*/ 1262 h 19"/>
                  <a:gd name="T44" fmla="*/ 537 w 16"/>
                  <a:gd name="T45" fmla="*/ 1795 h 19"/>
                  <a:gd name="T46" fmla="*/ 537 w 16"/>
                  <a:gd name="T47" fmla="*/ 2300 h 19"/>
                  <a:gd name="T48" fmla="*/ 926 w 16"/>
                  <a:gd name="T49" fmla="*/ 2669 h 19"/>
                  <a:gd name="T50" fmla="*/ 1275 w 16"/>
                  <a:gd name="T51" fmla="*/ 2989 h 19"/>
                  <a:gd name="T52" fmla="*/ 1596 w 16"/>
                  <a:gd name="T53" fmla="*/ 2989 h 19"/>
                  <a:gd name="T54" fmla="*/ 2358 w 16"/>
                  <a:gd name="T55" fmla="*/ 2989 h 19"/>
                  <a:gd name="T56" fmla="*/ 2736 w 16"/>
                  <a:gd name="T57" fmla="*/ 2669 h 19"/>
                  <a:gd name="T58" fmla="*/ 2867 w 16"/>
                  <a:gd name="T59" fmla="*/ 2669 h 19"/>
                  <a:gd name="T60" fmla="*/ 2867 w 16"/>
                  <a:gd name="T61" fmla="*/ 3214 h 19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6" h="19">
                    <a:moveTo>
                      <a:pt x="16" y="18"/>
                    </a:moveTo>
                    <a:cubicBezTo>
                      <a:pt x="15" y="18"/>
                      <a:pt x="15" y="18"/>
                      <a:pt x="14" y="18"/>
                    </a:cubicBezTo>
                    <a:cubicBezTo>
                      <a:pt x="14" y="18"/>
                      <a:pt x="14" y="19"/>
                      <a:pt x="13" y="19"/>
                    </a:cubicBezTo>
                    <a:cubicBezTo>
                      <a:pt x="12" y="19"/>
                      <a:pt x="12" y="19"/>
                      <a:pt x="11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8" y="19"/>
                      <a:pt x="7" y="19"/>
                      <a:pt x="6" y="19"/>
                    </a:cubicBezTo>
                    <a:cubicBezTo>
                      <a:pt x="5" y="18"/>
                      <a:pt x="4" y="18"/>
                      <a:pt x="3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1" y="13"/>
                      <a:pt x="0" y="11"/>
                      <a:pt x="0" y="10"/>
                    </a:cubicBezTo>
                    <a:cubicBezTo>
                      <a:pt x="0" y="8"/>
                      <a:pt x="1" y="7"/>
                      <a:pt x="1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4" y="2"/>
                      <a:pt x="5" y="1"/>
                      <a:pt x="6" y="1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1"/>
                      <a:pt x="16" y="2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4"/>
                      <a:pt x="13" y="3"/>
                      <a:pt x="12" y="3"/>
                    </a:cubicBezTo>
                    <a:cubicBezTo>
                      <a:pt x="11" y="3"/>
                      <a:pt x="10" y="2"/>
                      <a:pt x="9" y="2"/>
                    </a:cubicBezTo>
                    <a:cubicBezTo>
                      <a:pt x="8" y="2"/>
                      <a:pt x="7" y="2"/>
                      <a:pt x="7" y="3"/>
                    </a:cubicBezTo>
                    <a:cubicBezTo>
                      <a:pt x="6" y="3"/>
                      <a:pt x="5" y="4"/>
                      <a:pt x="5" y="4"/>
                    </a:cubicBezTo>
                    <a:cubicBezTo>
                      <a:pt x="4" y="5"/>
                      <a:pt x="4" y="6"/>
                      <a:pt x="3" y="7"/>
                    </a:cubicBezTo>
                    <a:cubicBezTo>
                      <a:pt x="3" y="7"/>
                      <a:pt x="3" y="9"/>
                      <a:pt x="3" y="10"/>
                    </a:cubicBezTo>
                    <a:cubicBezTo>
                      <a:pt x="3" y="11"/>
                      <a:pt x="3" y="12"/>
                      <a:pt x="3" y="13"/>
                    </a:cubicBezTo>
                    <a:cubicBezTo>
                      <a:pt x="4" y="14"/>
                      <a:pt x="4" y="15"/>
                      <a:pt x="5" y="15"/>
                    </a:cubicBezTo>
                    <a:cubicBezTo>
                      <a:pt x="5" y="16"/>
                      <a:pt x="6" y="16"/>
                      <a:pt x="7" y="17"/>
                    </a:cubicBezTo>
                    <a:cubicBezTo>
                      <a:pt x="8" y="17"/>
                      <a:pt x="8" y="17"/>
                      <a:pt x="9" y="17"/>
                    </a:cubicBezTo>
                    <a:cubicBezTo>
                      <a:pt x="10" y="17"/>
                      <a:pt x="12" y="17"/>
                      <a:pt x="13" y="17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6" y="15"/>
                      <a:pt x="16" y="15"/>
                      <a:pt x="16" y="15"/>
                    </a:cubicBezTo>
                    <a:lnTo>
                      <a:pt x="16" y="18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6" name="Freeform 437"/>
              <p:cNvSpPr>
                <a:spLocks noEditPoints="1"/>
              </p:cNvSpPr>
              <p:nvPr userDrawn="1"/>
            </p:nvSpPr>
            <p:spPr bwMode="auto">
              <a:xfrm>
                <a:off x="1879" y="3530"/>
                <a:ext cx="40" cy="43"/>
              </a:xfrm>
              <a:custGeom>
                <a:avLst/>
                <a:gdLst>
                  <a:gd name="T0" fmla="*/ 40 w 40"/>
                  <a:gd name="T1" fmla="*/ 43 h 43"/>
                  <a:gd name="T2" fmla="*/ 33 w 40"/>
                  <a:gd name="T3" fmla="*/ 43 h 43"/>
                  <a:gd name="T4" fmla="*/ 28 w 40"/>
                  <a:gd name="T5" fmla="*/ 31 h 43"/>
                  <a:gd name="T6" fmla="*/ 12 w 40"/>
                  <a:gd name="T7" fmla="*/ 31 h 43"/>
                  <a:gd name="T8" fmla="*/ 7 w 40"/>
                  <a:gd name="T9" fmla="*/ 43 h 43"/>
                  <a:gd name="T10" fmla="*/ 0 w 40"/>
                  <a:gd name="T11" fmla="*/ 43 h 43"/>
                  <a:gd name="T12" fmla="*/ 17 w 40"/>
                  <a:gd name="T13" fmla="*/ 0 h 43"/>
                  <a:gd name="T14" fmla="*/ 24 w 40"/>
                  <a:gd name="T15" fmla="*/ 0 h 43"/>
                  <a:gd name="T16" fmla="*/ 40 w 40"/>
                  <a:gd name="T17" fmla="*/ 43 h 43"/>
                  <a:gd name="T18" fmla="*/ 28 w 40"/>
                  <a:gd name="T19" fmla="*/ 26 h 43"/>
                  <a:gd name="T20" fmla="*/ 21 w 40"/>
                  <a:gd name="T21" fmla="*/ 5 h 43"/>
                  <a:gd name="T22" fmla="*/ 12 w 40"/>
                  <a:gd name="T23" fmla="*/ 26 h 43"/>
                  <a:gd name="T24" fmla="*/ 28 w 40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0" h="43">
                    <a:moveTo>
                      <a:pt x="40" y="43"/>
                    </a:moveTo>
                    <a:lnTo>
                      <a:pt x="33" y="43"/>
                    </a:lnTo>
                    <a:lnTo>
                      <a:pt x="28" y="31"/>
                    </a:lnTo>
                    <a:lnTo>
                      <a:pt x="12" y="31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17" y="0"/>
                    </a:lnTo>
                    <a:lnTo>
                      <a:pt x="24" y="0"/>
                    </a:lnTo>
                    <a:lnTo>
                      <a:pt x="40" y="43"/>
                    </a:lnTo>
                    <a:close/>
                    <a:moveTo>
                      <a:pt x="28" y="26"/>
                    </a:moveTo>
                    <a:lnTo>
                      <a:pt x="21" y="5"/>
                    </a:lnTo>
                    <a:lnTo>
                      <a:pt x="12" y="26"/>
                    </a:lnTo>
                    <a:lnTo>
                      <a:pt x="28" y="26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7" name="Freeform 438"/>
              <p:cNvSpPr>
                <a:spLocks/>
              </p:cNvSpPr>
              <p:nvPr userDrawn="1"/>
            </p:nvSpPr>
            <p:spPr bwMode="auto">
              <a:xfrm>
                <a:off x="1919" y="3530"/>
                <a:ext cx="36" cy="43"/>
              </a:xfrm>
              <a:custGeom>
                <a:avLst/>
                <a:gdLst>
                  <a:gd name="T0" fmla="*/ 36 w 36"/>
                  <a:gd name="T1" fmla="*/ 5 h 43"/>
                  <a:gd name="T2" fmla="*/ 21 w 36"/>
                  <a:gd name="T3" fmla="*/ 5 h 43"/>
                  <a:gd name="T4" fmla="*/ 21 w 36"/>
                  <a:gd name="T5" fmla="*/ 43 h 43"/>
                  <a:gd name="T6" fmla="*/ 14 w 36"/>
                  <a:gd name="T7" fmla="*/ 43 h 43"/>
                  <a:gd name="T8" fmla="*/ 14 w 36"/>
                  <a:gd name="T9" fmla="*/ 5 h 43"/>
                  <a:gd name="T10" fmla="*/ 0 w 36"/>
                  <a:gd name="T11" fmla="*/ 5 h 43"/>
                  <a:gd name="T12" fmla="*/ 0 w 36"/>
                  <a:gd name="T13" fmla="*/ 0 h 43"/>
                  <a:gd name="T14" fmla="*/ 36 w 36"/>
                  <a:gd name="T15" fmla="*/ 0 h 43"/>
                  <a:gd name="T16" fmla="*/ 36 w 36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6" h="43">
                    <a:moveTo>
                      <a:pt x="36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4" y="43"/>
                    </a:lnTo>
                    <a:lnTo>
                      <a:pt x="14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6" y="0"/>
                    </a:lnTo>
                    <a:lnTo>
                      <a:pt x="36" y="5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8" name="Freeform 439"/>
              <p:cNvSpPr>
                <a:spLocks/>
              </p:cNvSpPr>
              <p:nvPr userDrawn="1"/>
            </p:nvSpPr>
            <p:spPr bwMode="auto">
              <a:xfrm>
                <a:off x="1962" y="3530"/>
                <a:ext cx="16" cy="43"/>
              </a:xfrm>
              <a:custGeom>
                <a:avLst/>
                <a:gdLst>
                  <a:gd name="T0" fmla="*/ 16 w 16"/>
                  <a:gd name="T1" fmla="*/ 43 h 43"/>
                  <a:gd name="T2" fmla="*/ 0 w 16"/>
                  <a:gd name="T3" fmla="*/ 43 h 43"/>
                  <a:gd name="T4" fmla="*/ 0 w 16"/>
                  <a:gd name="T5" fmla="*/ 38 h 43"/>
                  <a:gd name="T6" fmla="*/ 7 w 16"/>
                  <a:gd name="T7" fmla="*/ 38 h 43"/>
                  <a:gd name="T8" fmla="*/ 7 w 16"/>
                  <a:gd name="T9" fmla="*/ 3 h 43"/>
                  <a:gd name="T10" fmla="*/ 0 w 16"/>
                  <a:gd name="T11" fmla="*/ 3 h 43"/>
                  <a:gd name="T12" fmla="*/ 0 w 16"/>
                  <a:gd name="T13" fmla="*/ 0 h 43"/>
                  <a:gd name="T14" fmla="*/ 16 w 16"/>
                  <a:gd name="T15" fmla="*/ 0 h 43"/>
                  <a:gd name="T16" fmla="*/ 16 w 16"/>
                  <a:gd name="T17" fmla="*/ 3 h 43"/>
                  <a:gd name="T18" fmla="*/ 11 w 16"/>
                  <a:gd name="T19" fmla="*/ 3 h 43"/>
                  <a:gd name="T20" fmla="*/ 11 w 16"/>
                  <a:gd name="T21" fmla="*/ 38 h 43"/>
                  <a:gd name="T22" fmla="*/ 16 w 16"/>
                  <a:gd name="T23" fmla="*/ 38 h 43"/>
                  <a:gd name="T24" fmla="*/ 16 w 16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43">
                    <a:moveTo>
                      <a:pt x="16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7" y="38"/>
                    </a:lnTo>
                    <a:lnTo>
                      <a:pt x="7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11" y="3"/>
                    </a:lnTo>
                    <a:lnTo>
                      <a:pt x="11" y="38"/>
                    </a:lnTo>
                    <a:lnTo>
                      <a:pt x="16" y="38"/>
                    </a:lnTo>
                    <a:lnTo>
                      <a:pt x="16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9" name="Freeform 440"/>
              <p:cNvSpPr>
                <a:spLocks noEditPoints="1"/>
              </p:cNvSpPr>
              <p:nvPr userDrawn="1"/>
            </p:nvSpPr>
            <p:spPr bwMode="auto">
              <a:xfrm>
                <a:off x="1988" y="3528"/>
                <a:ext cx="40" cy="45"/>
              </a:xfrm>
              <a:custGeom>
                <a:avLst/>
                <a:gdLst>
                  <a:gd name="T0" fmla="*/ 2398 w 17"/>
                  <a:gd name="T1" fmla="*/ 533 h 19"/>
                  <a:gd name="T2" fmla="*/ 2725 w 17"/>
                  <a:gd name="T3" fmla="*/ 1037 h 19"/>
                  <a:gd name="T4" fmla="*/ 2880 w 17"/>
                  <a:gd name="T5" fmla="*/ 1795 h 19"/>
                  <a:gd name="T6" fmla="*/ 2725 w 17"/>
                  <a:gd name="T7" fmla="*/ 2456 h 19"/>
                  <a:gd name="T8" fmla="*/ 2398 w 17"/>
                  <a:gd name="T9" fmla="*/ 2989 h 19"/>
                  <a:gd name="T10" fmla="*/ 2021 w 17"/>
                  <a:gd name="T11" fmla="*/ 3361 h 19"/>
                  <a:gd name="T12" fmla="*/ 1379 w 17"/>
                  <a:gd name="T13" fmla="*/ 3361 h 19"/>
                  <a:gd name="T14" fmla="*/ 859 w 17"/>
                  <a:gd name="T15" fmla="*/ 3361 h 19"/>
                  <a:gd name="T16" fmla="*/ 365 w 17"/>
                  <a:gd name="T17" fmla="*/ 2989 h 19"/>
                  <a:gd name="T18" fmla="*/ 0 w 17"/>
                  <a:gd name="T19" fmla="*/ 2456 h 19"/>
                  <a:gd name="T20" fmla="*/ 0 w 17"/>
                  <a:gd name="T21" fmla="*/ 1795 h 19"/>
                  <a:gd name="T22" fmla="*/ 0 w 17"/>
                  <a:gd name="T23" fmla="*/ 1037 h 19"/>
                  <a:gd name="T24" fmla="*/ 365 w 17"/>
                  <a:gd name="T25" fmla="*/ 533 h 19"/>
                  <a:gd name="T26" fmla="*/ 859 w 17"/>
                  <a:gd name="T27" fmla="*/ 156 h 19"/>
                  <a:gd name="T28" fmla="*/ 1379 w 17"/>
                  <a:gd name="T29" fmla="*/ 0 h 19"/>
                  <a:gd name="T30" fmla="*/ 2021 w 17"/>
                  <a:gd name="T31" fmla="*/ 156 h 19"/>
                  <a:gd name="T32" fmla="*/ 2398 w 17"/>
                  <a:gd name="T33" fmla="*/ 533 h 19"/>
                  <a:gd name="T34" fmla="*/ 2398 w 17"/>
                  <a:gd name="T35" fmla="*/ 1795 h 19"/>
                  <a:gd name="T36" fmla="*/ 2242 w 17"/>
                  <a:gd name="T37" fmla="*/ 661 h 19"/>
                  <a:gd name="T38" fmla="*/ 1379 w 17"/>
                  <a:gd name="T39" fmla="*/ 369 h 19"/>
                  <a:gd name="T40" fmla="*/ 638 w 17"/>
                  <a:gd name="T41" fmla="*/ 661 h 19"/>
                  <a:gd name="T42" fmla="*/ 365 w 17"/>
                  <a:gd name="T43" fmla="*/ 1795 h 19"/>
                  <a:gd name="T44" fmla="*/ 638 w 17"/>
                  <a:gd name="T45" fmla="*/ 2669 h 19"/>
                  <a:gd name="T46" fmla="*/ 1379 w 17"/>
                  <a:gd name="T47" fmla="*/ 2989 h 19"/>
                  <a:gd name="T48" fmla="*/ 2242 w 17"/>
                  <a:gd name="T49" fmla="*/ 2669 h 19"/>
                  <a:gd name="T50" fmla="*/ 2398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4" y="3"/>
                    </a:moveTo>
                    <a:cubicBezTo>
                      <a:pt x="15" y="4"/>
                      <a:pt x="16" y="5"/>
                      <a:pt x="16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6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4" y="18"/>
                      <a:pt x="13" y="18"/>
                      <a:pt x="12" y="19"/>
                    </a:cubicBezTo>
                    <a:cubicBezTo>
                      <a:pt x="11" y="19"/>
                      <a:pt x="10" y="19"/>
                      <a:pt x="8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3" y="1"/>
                      <a:pt x="14" y="2"/>
                      <a:pt x="14" y="3"/>
                    </a:cubicBezTo>
                    <a:close/>
                    <a:moveTo>
                      <a:pt x="14" y="10"/>
                    </a:moveTo>
                    <a:cubicBezTo>
                      <a:pt x="14" y="7"/>
                      <a:pt x="14" y="6"/>
                      <a:pt x="13" y="4"/>
                    </a:cubicBezTo>
                    <a:cubicBezTo>
                      <a:pt x="12" y="3"/>
                      <a:pt x="10" y="2"/>
                      <a:pt x="8" y="2"/>
                    </a:cubicBezTo>
                    <a:cubicBezTo>
                      <a:pt x="6" y="2"/>
                      <a:pt x="5" y="3"/>
                      <a:pt x="4" y="4"/>
                    </a:cubicBezTo>
                    <a:cubicBezTo>
                      <a:pt x="3" y="6"/>
                      <a:pt x="2" y="7"/>
                      <a:pt x="2" y="10"/>
                    </a:cubicBezTo>
                    <a:cubicBezTo>
                      <a:pt x="2" y="12"/>
                      <a:pt x="3" y="14"/>
                      <a:pt x="4" y="15"/>
                    </a:cubicBezTo>
                    <a:cubicBezTo>
                      <a:pt x="5" y="17"/>
                      <a:pt x="6" y="17"/>
                      <a:pt x="8" y="17"/>
                    </a:cubicBezTo>
                    <a:cubicBezTo>
                      <a:pt x="10" y="17"/>
                      <a:pt x="11" y="17"/>
                      <a:pt x="13" y="15"/>
                    </a:cubicBezTo>
                    <a:cubicBezTo>
                      <a:pt x="14" y="14"/>
                      <a:pt x="14" y="12"/>
                      <a:pt x="14" y="10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0" name="Freeform 441"/>
              <p:cNvSpPr>
                <a:spLocks/>
              </p:cNvSpPr>
              <p:nvPr userDrawn="1"/>
            </p:nvSpPr>
            <p:spPr bwMode="auto">
              <a:xfrm>
                <a:off x="2037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7 w 33"/>
                  <a:gd name="T5" fmla="*/ 5 h 43"/>
                  <a:gd name="T6" fmla="*/ 7 w 33"/>
                  <a:gd name="T7" fmla="*/ 43 h 43"/>
                  <a:gd name="T8" fmla="*/ 0 w 33"/>
                  <a:gd name="T9" fmla="*/ 43 h 43"/>
                  <a:gd name="T10" fmla="*/ 0 w 33"/>
                  <a:gd name="T11" fmla="*/ 0 h 43"/>
                  <a:gd name="T12" fmla="*/ 10 w 33"/>
                  <a:gd name="T13" fmla="*/ 0 h 43"/>
                  <a:gd name="T14" fmla="*/ 29 w 33"/>
                  <a:gd name="T15" fmla="*/ 36 h 43"/>
                  <a:gd name="T16" fmla="*/ 29 w 33"/>
                  <a:gd name="T17" fmla="*/ 0 h 43"/>
                  <a:gd name="T18" fmla="*/ 33 w 33"/>
                  <a:gd name="T19" fmla="*/ 0 h 43"/>
                  <a:gd name="T20" fmla="*/ 33 w 33"/>
                  <a:gd name="T21" fmla="*/ 43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7" y="5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9" y="36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1" name="Freeform 442"/>
              <p:cNvSpPr>
                <a:spLocks/>
              </p:cNvSpPr>
              <p:nvPr userDrawn="1"/>
            </p:nvSpPr>
            <p:spPr bwMode="auto">
              <a:xfrm>
                <a:off x="2082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41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23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655 w 14"/>
                  <a:gd name="T19" fmla="*/ 2989 h 19"/>
                  <a:gd name="T20" fmla="*/ 1233 w 14"/>
                  <a:gd name="T21" fmla="*/ 2989 h 19"/>
                  <a:gd name="T22" fmla="*/ 1883 w 14"/>
                  <a:gd name="T23" fmla="*/ 2828 h 19"/>
                  <a:gd name="T24" fmla="*/ 2044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867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883 w 14"/>
                  <a:gd name="T43" fmla="*/ 156 h 19"/>
                  <a:gd name="T44" fmla="*/ 2411 w 14"/>
                  <a:gd name="T45" fmla="*/ 369 h 19"/>
                  <a:gd name="T46" fmla="*/ 2411 w 14"/>
                  <a:gd name="T47" fmla="*/ 661 h 19"/>
                  <a:gd name="T48" fmla="*/ 2251 w 14"/>
                  <a:gd name="T49" fmla="*/ 661 h 19"/>
                  <a:gd name="T50" fmla="*/ 1883 w 14"/>
                  <a:gd name="T51" fmla="*/ 533 h 19"/>
                  <a:gd name="T52" fmla="*/ 1233 w 14"/>
                  <a:gd name="T53" fmla="*/ 369 h 19"/>
                  <a:gd name="T54" fmla="*/ 655 w 14"/>
                  <a:gd name="T55" fmla="*/ 533 h 19"/>
                  <a:gd name="T56" fmla="*/ 523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388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4" y="16"/>
                    </a:cubicBezTo>
                    <a:cubicBezTo>
                      <a:pt x="13" y="17"/>
                      <a:pt x="13" y="17"/>
                      <a:pt x="12" y="18"/>
                    </a:cubicBezTo>
                    <a:cubicBezTo>
                      <a:pt x="12" y="18"/>
                      <a:pt x="11" y="19"/>
                      <a:pt x="10" y="19"/>
                    </a:cubicBezTo>
                    <a:cubicBezTo>
                      <a:pt x="9" y="19"/>
                      <a:pt x="8" y="19"/>
                      <a:pt x="7" y="19"/>
                    </a:cubicBezTo>
                    <a:cubicBezTo>
                      <a:pt x="6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4" y="17"/>
                    </a:cubicBezTo>
                    <a:cubicBezTo>
                      <a:pt x="5" y="17"/>
                      <a:pt x="6" y="17"/>
                      <a:pt x="7" y="17"/>
                    </a:cubicBezTo>
                    <a:cubicBezTo>
                      <a:pt x="8" y="17"/>
                      <a:pt x="10" y="17"/>
                      <a:pt x="11" y="16"/>
                    </a:cubicBezTo>
                    <a:cubicBezTo>
                      <a:pt x="11" y="16"/>
                      <a:pt x="12" y="15"/>
                      <a:pt x="12" y="14"/>
                    </a:cubicBezTo>
                    <a:cubicBezTo>
                      <a:pt x="12" y="13"/>
                      <a:pt x="12" y="13"/>
                      <a:pt x="11" y="12"/>
                    </a:cubicBezTo>
                    <a:cubicBezTo>
                      <a:pt x="11" y="12"/>
                      <a:pt x="10" y="12"/>
                      <a:pt x="9" y="11"/>
                    </a:cubicBezTo>
                    <a:cubicBezTo>
                      <a:pt x="9" y="11"/>
                      <a:pt x="8" y="11"/>
                      <a:pt x="7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10" y="0"/>
                      <a:pt x="11" y="1"/>
                    </a:cubicBezTo>
                    <a:cubicBezTo>
                      <a:pt x="12" y="1"/>
                      <a:pt x="13" y="1"/>
                      <a:pt x="14" y="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2" y="3"/>
                      <a:pt x="11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6" y="2"/>
                      <a:pt x="5" y="3"/>
                      <a:pt x="4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6" y="8"/>
                      <a:pt x="7" y="8"/>
                      <a:pt x="8" y="9"/>
                    </a:cubicBezTo>
                    <a:cubicBezTo>
                      <a:pt x="9" y="9"/>
                      <a:pt x="10" y="9"/>
                      <a:pt x="10" y="9"/>
                    </a:cubicBezTo>
                    <a:cubicBezTo>
                      <a:pt x="12" y="9"/>
                      <a:pt x="13" y="10"/>
                      <a:pt x="13" y="11"/>
                    </a:cubicBezTo>
                    <a:cubicBezTo>
                      <a:pt x="14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2" name="Freeform 443"/>
              <p:cNvSpPr>
                <a:spLocks noEditPoints="1"/>
              </p:cNvSpPr>
              <p:nvPr userDrawn="1"/>
            </p:nvSpPr>
            <p:spPr bwMode="auto">
              <a:xfrm>
                <a:off x="2127" y="3530"/>
                <a:ext cx="28" cy="43"/>
              </a:xfrm>
              <a:custGeom>
                <a:avLst/>
                <a:gdLst>
                  <a:gd name="T0" fmla="*/ 1932 w 12"/>
                  <a:gd name="T1" fmla="*/ 941 h 18"/>
                  <a:gd name="T2" fmla="*/ 1801 w 12"/>
                  <a:gd name="T3" fmla="*/ 1335 h 18"/>
                  <a:gd name="T4" fmla="*/ 1601 w 12"/>
                  <a:gd name="T5" fmla="*/ 1730 h 18"/>
                  <a:gd name="T6" fmla="*/ 1307 w 12"/>
                  <a:gd name="T7" fmla="*/ 2021 h 18"/>
                  <a:gd name="T8" fmla="*/ 828 w 12"/>
                  <a:gd name="T9" fmla="*/ 2021 h 18"/>
                  <a:gd name="T10" fmla="*/ 355 w 12"/>
                  <a:gd name="T11" fmla="*/ 2021 h 18"/>
                  <a:gd name="T12" fmla="*/ 355 w 12"/>
                  <a:gd name="T13" fmla="*/ 3356 h 18"/>
                  <a:gd name="T14" fmla="*/ 0 w 12"/>
                  <a:gd name="T15" fmla="*/ 3356 h 18"/>
                  <a:gd name="T16" fmla="*/ 0 w 12"/>
                  <a:gd name="T17" fmla="*/ 0 h 18"/>
                  <a:gd name="T18" fmla="*/ 828 w 12"/>
                  <a:gd name="T19" fmla="*/ 0 h 18"/>
                  <a:gd name="T20" fmla="*/ 1307 w 12"/>
                  <a:gd name="T21" fmla="*/ 0 h 18"/>
                  <a:gd name="T22" fmla="*/ 1601 w 12"/>
                  <a:gd name="T23" fmla="*/ 165 h 18"/>
                  <a:gd name="T24" fmla="*/ 1801 w 12"/>
                  <a:gd name="T25" fmla="*/ 394 h 18"/>
                  <a:gd name="T26" fmla="*/ 1932 w 12"/>
                  <a:gd name="T27" fmla="*/ 941 h 18"/>
                  <a:gd name="T28" fmla="*/ 1449 w 12"/>
                  <a:gd name="T29" fmla="*/ 941 h 18"/>
                  <a:gd name="T30" fmla="*/ 1449 w 12"/>
                  <a:gd name="T31" fmla="*/ 776 h 18"/>
                  <a:gd name="T32" fmla="*/ 1307 w 12"/>
                  <a:gd name="T33" fmla="*/ 394 h 18"/>
                  <a:gd name="T34" fmla="*/ 1094 w 12"/>
                  <a:gd name="T35" fmla="*/ 394 h 18"/>
                  <a:gd name="T36" fmla="*/ 828 w 12"/>
                  <a:gd name="T37" fmla="*/ 394 h 18"/>
                  <a:gd name="T38" fmla="*/ 355 w 12"/>
                  <a:gd name="T39" fmla="*/ 394 h 18"/>
                  <a:gd name="T40" fmla="*/ 355 w 12"/>
                  <a:gd name="T41" fmla="*/ 1730 h 18"/>
                  <a:gd name="T42" fmla="*/ 621 w 12"/>
                  <a:gd name="T43" fmla="*/ 1730 h 18"/>
                  <a:gd name="T44" fmla="*/ 1094 w 12"/>
                  <a:gd name="T45" fmla="*/ 1730 h 18"/>
                  <a:gd name="T46" fmla="*/ 1307 w 12"/>
                  <a:gd name="T47" fmla="*/ 1472 h 18"/>
                  <a:gd name="T48" fmla="*/ 1449 w 12"/>
                  <a:gd name="T49" fmla="*/ 1335 h 18"/>
                  <a:gd name="T50" fmla="*/ 1449 w 12"/>
                  <a:gd name="T51" fmla="*/ 941 h 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2" h="18">
                    <a:moveTo>
                      <a:pt x="12" y="5"/>
                    </a:moveTo>
                    <a:cubicBezTo>
                      <a:pt x="12" y="6"/>
                      <a:pt x="12" y="7"/>
                      <a:pt x="11" y="7"/>
                    </a:cubicBezTo>
                    <a:cubicBezTo>
                      <a:pt x="11" y="8"/>
                      <a:pt x="11" y="9"/>
                      <a:pt x="10" y="9"/>
                    </a:cubicBezTo>
                    <a:cubicBezTo>
                      <a:pt x="10" y="10"/>
                      <a:pt x="9" y="10"/>
                      <a:pt x="8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0" y="1"/>
                      <a:pt x="11" y="2"/>
                      <a:pt x="11" y="2"/>
                    </a:cubicBezTo>
                    <a:cubicBezTo>
                      <a:pt x="12" y="3"/>
                      <a:pt x="12" y="4"/>
                      <a:pt x="12" y="5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3"/>
                      <a:pt x="8" y="3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6" y="9"/>
                      <a:pt x="7" y="9"/>
                    </a:cubicBezTo>
                    <a:cubicBezTo>
                      <a:pt x="7" y="9"/>
                      <a:pt x="8" y="8"/>
                      <a:pt x="8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9" y="6"/>
                      <a:pt x="9" y="6"/>
                      <a:pt x="9" y="5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3" name="Freeform 444"/>
              <p:cNvSpPr>
                <a:spLocks noEditPoints="1"/>
              </p:cNvSpPr>
              <p:nvPr userDrawn="1"/>
            </p:nvSpPr>
            <p:spPr bwMode="auto">
              <a:xfrm>
                <a:off x="2165" y="3530"/>
                <a:ext cx="35" cy="43"/>
              </a:xfrm>
              <a:custGeom>
                <a:avLst/>
                <a:gdLst>
                  <a:gd name="T0" fmla="*/ 2429 w 15"/>
                  <a:gd name="T1" fmla="*/ 3356 h 18"/>
                  <a:gd name="T2" fmla="*/ 1932 w 15"/>
                  <a:gd name="T3" fmla="*/ 3356 h 18"/>
                  <a:gd name="T4" fmla="*/ 980 w 15"/>
                  <a:gd name="T5" fmla="*/ 2021 h 18"/>
                  <a:gd name="T6" fmla="*/ 355 w 15"/>
                  <a:gd name="T7" fmla="*/ 2021 h 18"/>
                  <a:gd name="T8" fmla="*/ 355 w 15"/>
                  <a:gd name="T9" fmla="*/ 3356 h 18"/>
                  <a:gd name="T10" fmla="*/ 0 w 15"/>
                  <a:gd name="T11" fmla="*/ 3356 h 18"/>
                  <a:gd name="T12" fmla="*/ 0 w 15"/>
                  <a:gd name="T13" fmla="*/ 0 h 18"/>
                  <a:gd name="T14" fmla="*/ 828 w 15"/>
                  <a:gd name="T15" fmla="*/ 0 h 18"/>
                  <a:gd name="T16" fmla="*/ 1307 w 15"/>
                  <a:gd name="T17" fmla="*/ 0 h 18"/>
                  <a:gd name="T18" fmla="*/ 1601 w 15"/>
                  <a:gd name="T19" fmla="*/ 165 h 18"/>
                  <a:gd name="T20" fmla="*/ 1801 w 15"/>
                  <a:gd name="T21" fmla="*/ 394 h 18"/>
                  <a:gd name="T22" fmla="*/ 1932 w 15"/>
                  <a:gd name="T23" fmla="*/ 941 h 18"/>
                  <a:gd name="T24" fmla="*/ 1801 w 15"/>
                  <a:gd name="T25" fmla="*/ 1472 h 18"/>
                  <a:gd name="T26" fmla="*/ 1307 w 15"/>
                  <a:gd name="T27" fmla="*/ 1854 h 18"/>
                  <a:gd name="T28" fmla="*/ 2429 w 15"/>
                  <a:gd name="T29" fmla="*/ 3356 h 18"/>
                  <a:gd name="T30" fmla="*/ 1449 w 15"/>
                  <a:gd name="T31" fmla="*/ 941 h 18"/>
                  <a:gd name="T32" fmla="*/ 1449 w 15"/>
                  <a:gd name="T33" fmla="*/ 559 h 18"/>
                  <a:gd name="T34" fmla="*/ 1307 w 15"/>
                  <a:gd name="T35" fmla="*/ 394 h 18"/>
                  <a:gd name="T36" fmla="*/ 1094 w 15"/>
                  <a:gd name="T37" fmla="*/ 394 h 18"/>
                  <a:gd name="T38" fmla="*/ 828 w 15"/>
                  <a:gd name="T39" fmla="*/ 394 h 18"/>
                  <a:gd name="T40" fmla="*/ 355 w 15"/>
                  <a:gd name="T41" fmla="*/ 394 h 18"/>
                  <a:gd name="T42" fmla="*/ 355 w 15"/>
                  <a:gd name="T43" fmla="*/ 1730 h 18"/>
                  <a:gd name="T44" fmla="*/ 828 w 15"/>
                  <a:gd name="T45" fmla="*/ 1730 h 18"/>
                  <a:gd name="T46" fmla="*/ 1094 w 15"/>
                  <a:gd name="T47" fmla="*/ 1472 h 18"/>
                  <a:gd name="T48" fmla="*/ 1307 w 15"/>
                  <a:gd name="T49" fmla="*/ 1472 h 18"/>
                  <a:gd name="T50" fmla="*/ 1449 w 15"/>
                  <a:gd name="T51" fmla="*/ 1080 h 18"/>
                  <a:gd name="T52" fmla="*/ 1449 w 15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5" h="18">
                    <a:moveTo>
                      <a:pt x="15" y="18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0" y="1"/>
                      <a:pt x="11" y="2"/>
                      <a:pt x="11" y="2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12" y="6"/>
                      <a:pt x="11" y="7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lnTo>
                      <a:pt x="15" y="18"/>
                    </a:lnTo>
                    <a:close/>
                    <a:moveTo>
                      <a:pt x="9" y="5"/>
                    </a:moveTo>
                    <a:cubicBezTo>
                      <a:pt x="9" y="4"/>
                      <a:pt x="9" y="4"/>
                      <a:pt x="9" y="3"/>
                    </a:cubicBezTo>
                    <a:cubicBezTo>
                      <a:pt x="9" y="3"/>
                      <a:pt x="9" y="3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6" y="9"/>
                      <a:pt x="7" y="8"/>
                    </a:cubicBezTo>
                    <a:cubicBezTo>
                      <a:pt x="7" y="8"/>
                      <a:pt x="8" y="8"/>
                      <a:pt x="8" y="8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4" name="Freeform 445"/>
              <p:cNvSpPr>
                <a:spLocks noEditPoints="1"/>
              </p:cNvSpPr>
              <p:nvPr userDrawn="1"/>
            </p:nvSpPr>
            <p:spPr bwMode="auto">
              <a:xfrm>
                <a:off x="2203" y="3528"/>
                <a:ext cx="42" cy="45"/>
              </a:xfrm>
              <a:custGeom>
                <a:avLst/>
                <a:gdLst>
                  <a:gd name="T0" fmla="*/ 2429 w 18"/>
                  <a:gd name="T1" fmla="*/ 533 h 19"/>
                  <a:gd name="T2" fmla="*/ 2756 w 18"/>
                  <a:gd name="T3" fmla="*/ 1037 h 19"/>
                  <a:gd name="T4" fmla="*/ 2907 w 18"/>
                  <a:gd name="T5" fmla="*/ 1795 h 19"/>
                  <a:gd name="T6" fmla="*/ 2756 w 18"/>
                  <a:gd name="T7" fmla="*/ 2456 h 19"/>
                  <a:gd name="T8" fmla="*/ 2429 w 18"/>
                  <a:gd name="T9" fmla="*/ 2989 h 19"/>
                  <a:gd name="T10" fmla="*/ 2070 w 18"/>
                  <a:gd name="T11" fmla="*/ 3361 h 19"/>
                  <a:gd name="T12" fmla="*/ 1449 w 18"/>
                  <a:gd name="T13" fmla="*/ 3361 h 19"/>
                  <a:gd name="T14" fmla="*/ 828 w 18"/>
                  <a:gd name="T15" fmla="*/ 3361 h 19"/>
                  <a:gd name="T16" fmla="*/ 469 w 18"/>
                  <a:gd name="T17" fmla="*/ 2989 h 19"/>
                  <a:gd name="T18" fmla="*/ 152 w 18"/>
                  <a:gd name="T19" fmla="*/ 2456 h 19"/>
                  <a:gd name="T20" fmla="*/ 0 w 18"/>
                  <a:gd name="T21" fmla="*/ 1795 h 19"/>
                  <a:gd name="T22" fmla="*/ 152 w 18"/>
                  <a:gd name="T23" fmla="*/ 1037 h 19"/>
                  <a:gd name="T24" fmla="*/ 469 w 18"/>
                  <a:gd name="T25" fmla="*/ 533 h 19"/>
                  <a:gd name="T26" fmla="*/ 828 w 18"/>
                  <a:gd name="T27" fmla="*/ 156 h 19"/>
                  <a:gd name="T28" fmla="*/ 1449 w 18"/>
                  <a:gd name="T29" fmla="*/ 0 h 19"/>
                  <a:gd name="T30" fmla="*/ 2070 w 18"/>
                  <a:gd name="T31" fmla="*/ 156 h 19"/>
                  <a:gd name="T32" fmla="*/ 2429 w 18"/>
                  <a:gd name="T33" fmla="*/ 533 h 19"/>
                  <a:gd name="T34" fmla="*/ 2429 w 18"/>
                  <a:gd name="T35" fmla="*/ 1795 h 19"/>
                  <a:gd name="T36" fmla="*/ 2070 w 18"/>
                  <a:gd name="T37" fmla="*/ 661 h 19"/>
                  <a:gd name="T38" fmla="*/ 1449 w 18"/>
                  <a:gd name="T39" fmla="*/ 369 h 19"/>
                  <a:gd name="T40" fmla="*/ 828 w 18"/>
                  <a:gd name="T41" fmla="*/ 661 h 19"/>
                  <a:gd name="T42" fmla="*/ 469 w 18"/>
                  <a:gd name="T43" fmla="*/ 1795 h 19"/>
                  <a:gd name="T44" fmla="*/ 828 w 18"/>
                  <a:gd name="T45" fmla="*/ 2669 h 19"/>
                  <a:gd name="T46" fmla="*/ 1449 w 18"/>
                  <a:gd name="T47" fmla="*/ 2989 h 19"/>
                  <a:gd name="T48" fmla="*/ 2070 w 18"/>
                  <a:gd name="T49" fmla="*/ 2669 h 19"/>
                  <a:gd name="T50" fmla="*/ 2429 w 18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8" h="19">
                    <a:moveTo>
                      <a:pt x="15" y="3"/>
                    </a:moveTo>
                    <a:cubicBezTo>
                      <a:pt x="16" y="4"/>
                      <a:pt x="17" y="5"/>
                      <a:pt x="17" y="6"/>
                    </a:cubicBezTo>
                    <a:cubicBezTo>
                      <a:pt x="17" y="7"/>
                      <a:pt x="18" y="8"/>
                      <a:pt x="18" y="10"/>
                    </a:cubicBezTo>
                    <a:cubicBezTo>
                      <a:pt x="18" y="11"/>
                      <a:pt x="17" y="13"/>
                      <a:pt x="17" y="14"/>
                    </a:cubicBezTo>
                    <a:cubicBezTo>
                      <a:pt x="16" y="15"/>
                      <a:pt x="16" y="16"/>
                      <a:pt x="15" y="17"/>
                    </a:cubicBezTo>
                    <a:cubicBezTo>
                      <a:pt x="14" y="18"/>
                      <a:pt x="14" y="18"/>
                      <a:pt x="13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8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3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1" y="13"/>
                      <a:pt x="0" y="11"/>
                      <a:pt x="0" y="10"/>
                    </a:cubicBezTo>
                    <a:cubicBezTo>
                      <a:pt x="0" y="8"/>
                      <a:pt x="1" y="7"/>
                      <a:pt x="1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10" y="0"/>
                      <a:pt x="11" y="0"/>
                      <a:pt x="13" y="1"/>
                    </a:cubicBezTo>
                    <a:cubicBezTo>
                      <a:pt x="14" y="1"/>
                      <a:pt x="14" y="2"/>
                      <a:pt x="15" y="3"/>
                    </a:cubicBezTo>
                    <a:close/>
                    <a:moveTo>
                      <a:pt x="15" y="10"/>
                    </a:moveTo>
                    <a:cubicBezTo>
                      <a:pt x="15" y="7"/>
                      <a:pt x="14" y="6"/>
                      <a:pt x="13" y="4"/>
                    </a:cubicBezTo>
                    <a:cubicBezTo>
                      <a:pt x="12" y="3"/>
                      <a:pt x="11" y="2"/>
                      <a:pt x="9" y="2"/>
                    </a:cubicBezTo>
                    <a:cubicBezTo>
                      <a:pt x="7" y="2"/>
                      <a:pt x="6" y="3"/>
                      <a:pt x="5" y="4"/>
                    </a:cubicBezTo>
                    <a:cubicBezTo>
                      <a:pt x="4" y="6"/>
                      <a:pt x="3" y="7"/>
                      <a:pt x="3" y="10"/>
                    </a:cubicBezTo>
                    <a:cubicBezTo>
                      <a:pt x="3" y="12"/>
                      <a:pt x="4" y="14"/>
                      <a:pt x="5" y="15"/>
                    </a:cubicBezTo>
                    <a:cubicBezTo>
                      <a:pt x="6" y="17"/>
                      <a:pt x="7" y="17"/>
                      <a:pt x="9" y="17"/>
                    </a:cubicBezTo>
                    <a:cubicBezTo>
                      <a:pt x="11" y="17"/>
                      <a:pt x="12" y="17"/>
                      <a:pt x="13" y="15"/>
                    </a:cubicBezTo>
                    <a:cubicBezTo>
                      <a:pt x="14" y="14"/>
                      <a:pt x="15" y="12"/>
                      <a:pt x="15" y="10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5" name="Freeform 446"/>
              <p:cNvSpPr>
                <a:spLocks/>
              </p:cNvSpPr>
              <p:nvPr userDrawn="1"/>
            </p:nvSpPr>
            <p:spPr bwMode="auto">
              <a:xfrm>
                <a:off x="2252" y="3528"/>
                <a:ext cx="36" cy="45"/>
              </a:xfrm>
              <a:custGeom>
                <a:avLst/>
                <a:gdLst>
                  <a:gd name="T0" fmla="*/ 2846 w 15"/>
                  <a:gd name="T1" fmla="*/ 3214 h 19"/>
                  <a:gd name="T2" fmla="*/ 2724 w 15"/>
                  <a:gd name="T3" fmla="*/ 3214 h 19"/>
                  <a:gd name="T4" fmla="*/ 2460 w 15"/>
                  <a:gd name="T5" fmla="*/ 3361 h 19"/>
                  <a:gd name="T6" fmla="*/ 2062 w 15"/>
                  <a:gd name="T7" fmla="*/ 3361 h 19"/>
                  <a:gd name="T8" fmla="*/ 1757 w 15"/>
                  <a:gd name="T9" fmla="*/ 3361 h 19"/>
                  <a:gd name="T10" fmla="*/ 1135 w 15"/>
                  <a:gd name="T11" fmla="*/ 3361 h 19"/>
                  <a:gd name="T12" fmla="*/ 564 w 15"/>
                  <a:gd name="T13" fmla="*/ 2989 h 19"/>
                  <a:gd name="T14" fmla="*/ 168 w 15"/>
                  <a:gd name="T15" fmla="*/ 2456 h 19"/>
                  <a:gd name="T16" fmla="*/ 0 w 15"/>
                  <a:gd name="T17" fmla="*/ 1795 h 19"/>
                  <a:gd name="T18" fmla="*/ 168 w 15"/>
                  <a:gd name="T19" fmla="*/ 1037 h 19"/>
                  <a:gd name="T20" fmla="*/ 564 w 15"/>
                  <a:gd name="T21" fmla="*/ 533 h 19"/>
                  <a:gd name="T22" fmla="*/ 967 w 15"/>
                  <a:gd name="T23" fmla="*/ 156 h 19"/>
                  <a:gd name="T24" fmla="*/ 1757 w 15"/>
                  <a:gd name="T25" fmla="*/ 0 h 19"/>
                  <a:gd name="T26" fmla="*/ 2321 w 15"/>
                  <a:gd name="T27" fmla="*/ 156 h 19"/>
                  <a:gd name="T28" fmla="*/ 2846 w 15"/>
                  <a:gd name="T29" fmla="*/ 369 h 19"/>
                  <a:gd name="T30" fmla="*/ 2846 w 15"/>
                  <a:gd name="T31" fmla="*/ 874 h 19"/>
                  <a:gd name="T32" fmla="*/ 2846 w 15"/>
                  <a:gd name="T33" fmla="*/ 874 h 19"/>
                  <a:gd name="T34" fmla="*/ 2321 w 15"/>
                  <a:gd name="T35" fmla="*/ 533 h 19"/>
                  <a:gd name="T36" fmla="*/ 1757 w 15"/>
                  <a:gd name="T37" fmla="*/ 369 h 19"/>
                  <a:gd name="T38" fmla="*/ 1354 w 15"/>
                  <a:gd name="T39" fmla="*/ 533 h 19"/>
                  <a:gd name="T40" fmla="*/ 967 w 15"/>
                  <a:gd name="T41" fmla="*/ 661 h 19"/>
                  <a:gd name="T42" fmla="*/ 564 w 15"/>
                  <a:gd name="T43" fmla="*/ 1262 h 19"/>
                  <a:gd name="T44" fmla="*/ 564 w 15"/>
                  <a:gd name="T45" fmla="*/ 1795 h 19"/>
                  <a:gd name="T46" fmla="*/ 564 w 15"/>
                  <a:gd name="T47" fmla="*/ 2300 h 19"/>
                  <a:gd name="T48" fmla="*/ 967 w 15"/>
                  <a:gd name="T49" fmla="*/ 2669 h 19"/>
                  <a:gd name="T50" fmla="*/ 1354 w 15"/>
                  <a:gd name="T51" fmla="*/ 2989 h 19"/>
                  <a:gd name="T52" fmla="*/ 1757 w 15"/>
                  <a:gd name="T53" fmla="*/ 2989 h 19"/>
                  <a:gd name="T54" fmla="*/ 2321 w 15"/>
                  <a:gd name="T55" fmla="*/ 2989 h 19"/>
                  <a:gd name="T56" fmla="*/ 2846 w 15"/>
                  <a:gd name="T57" fmla="*/ 2669 h 19"/>
                  <a:gd name="T58" fmla="*/ 2846 w 15"/>
                  <a:gd name="T59" fmla="*/ 2669 h 19"/>
                  <a:gd name="T60" fmla="*/ 2846 w 15"/>
                  <a:gd name="T61" fmla="*/ 3214 h 19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5" h="19">
                    <a:moveTo>
                      <a:pt x="15" y="18"/>
                    </a:moveTo>
                    <a:cubicBezTo>
                      <a:pt x="15" y="18"/>
                      <a:pt x="15" y="18"/>
                      <a:pt x="14" y="18"/>
                    </a:cubicBezTo>
                    <a:cubicBezTo>
                      <a:pt x="14" y="18"/>
                      <a:pt x="13" y="19"/>
                      <a:pt x="13" y="19"/>
                    </a:cubicBezTo>
                    <a:cubicBezTo>
                      <a:pt x="12" y="19"/>
                      <a:pt x="12" y="19"/>
                      <a:pt x="11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8" y="19"/>
                      <a:pt x="7" y="19"/>
                      <a:pt x="6" y="19"/>
                    </a:cubicBezTo>
                    <a:cubicBezTo>
                      <a:pt x="4" y="18"/>
                      <a:pt x="3" y="18"/>
                      <a:pt x="3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1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1"/>
                      <a:pt x="15" y="2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4"/>
                      <a:pt x="13" y="3"/>
                      <a:pt x="12" y="3"/>
                    </a:cubicBezTo>
                    <a:cubicBezTo>
                      <a:pt x="11" y="3"/>
                      <a:pt x="10" y="2"/>
                      <a:pt x="9" y="2"/>
                    </a:cubicBezTo>
                    <a:cubicBezTo>
                      <a:pt x="8" y="2"/>
                      <a:pt x="7" y="2"/>
                      <a:pt x="7" y="3"/>
                    </a:cubicBezTo>
                    <a:cubicBezTo>
                      <a:pt x="6" y="3"/>
                      <a:pt x="5" y="4"/>
                      <a:pt x="5" y="4"/>
                    </a:cubicBezTo>
                    <a:cubicBezTo>
                      <a:pt x="4" y="5"/>
                      <a:pt x="3" y="6"/>
                      <a:pt x="3" y="7"/>
                    </a:cubicBezTo>
                    <a:cubicBezTo>
                      <a:pt x="3" y="7"/>
                      <a:pt x="3" y="9"/>
                      <a:pt x="3" y="10"/>
                    </a:cubicBezTo>
                    <a:cubicBezTo>
                      <a:pt x="3" y="11"/>
                      <a:pt x="3" y="12"/>
                      <a:pt x="3" y="13"/>
                    </a:cubicBezTo>
                    <a:cubicBezTo>
                      <a:pt x="4" y="14"/>
                      <a:pt x="4" y="15"/>
                      <a:pt x="5" y="15"/>
                    </a:cubicBezTo>
                    <a:cubicBezTo>
                      <a:pt x="5" y="16"/>
                      <a:pt x="6" y="16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0" y="17"/>
                      <a:pt x="11" y="17"/>
                      <a:pt x="12" y="17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lnTo>
                      <a:pt x="15" y="18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6" name="Freeform 447"/>
              <p:cNvSpPr>
                <a:spLocks/>
              </p:cNvSpPr>
              <p:nvPr userDrawn="1"/>
            </p:nvSpPr>
            <p:spPr bwMode="auto">
              <a:xfrm>
                <a:off x="2299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29 w 29"/>
                  <a:gd name="T7" fmla="*/ 0 h 43"/>
                  <a:gd name="T8" fmla="*/ 29 w 29"/>
                  <a:gd name="T9" fmla="*/ 5 h 43"/>
                  <a:gd name="T10" fmla="*/ 5 w 29"/>
                  <a:gd name="T11" fmla="*/ 5 h 43"/>
                  <a:gd name="T12" fmla="*/ 5 w 29"/>
                  <a:gd name="T13" fmla="*/ 17 h 43"/>
                  <a:gd name="T14" fmla="*/ 29 w 29"/>
                  <a:gd name="T15" fmla="*/ 17 h 43"/>
                  <a:gd name="T16" fmla="*/ 29 w 29"/>
                  <a:gd name="T17" fmla="*/ 22 h 43"/>
                  <a:gd name="T18" fmla="*/ 5 w 29"/>
                  <a:gd name="T19" fmla="*/ 22 h 43"/>
                  <a:gd name="T20" fmla="*/ 5 w 29"/>
                  <a:gd name="T21" fmla="*/ 38 h 43"/>
                  <a:gd name="T22" fmla="*/ 29 w 29"/>
                  <a:gd name="T23" fmla="*/ 38 h 43"/>
                  <a:gd name="T24" fmla="*/ 29 w 29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9" y="0"/>
                    </a:lnTo>
                    <a:lnTo>
                      <a:pt x="29" y="5"/>
                    </a:lnTo>
                    <a:lnTo>
                      <a:pt x="5" y="5"/>
                    </a:lnTo>
                    <a:lnTo>
                      <a:pt x="5" y="17"/>
                    </a:lnTo>
                    <a:lnTo>
                      <a:pt x="29" y="17"/>
                    </a:lnTo>
                    <a:lnTo>
                      <a:pt x="29" y="22"/>
                    </a:lnTo>
                    <a:lnTo>
                      <a:pt x="5" y="22"/>
                    </a:lnTo>
                    <a:lnTo>
                      <a:pt x="5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7" name="Freeform 448"/>
              <p:cNvSpPr>
                <a:spLocks/>
              </p:cNvSpPr>
              <p:nvPr userDrawn="1"/>
            </p:nvSpPr>
            <p:spPr bwMode="auto">
              <a:xfrm>
                <a:off x="2337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25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23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233 w 14"/>
                  <a:gd name="T21" fmla="*/ 2989 h 19"/>
                  <a:gd name="T22" fmla="*/ 1756 w 14"/>
                  <a:gd name="T23" fmla="*/ 2828 h 19"/>
                  <a:gd name="T24" fmla="*/ 1883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867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756 w 14"/>
                  <a:gd name="T43" fmla="*/ 156 h 19"/>
                  <a:gd name="T44" fmla="*/ 2251 w 14"/>
                  <a:gd name="T45" fmla="*/ 369 h 19"/>
                  <a:gd name="T46" fmla="*/ 2251 w 14"/>
                  <a:gd name="T47" fmla="*/ 661 h 19"/>
                  <a:gd name="T48" fmla="*/ 2251 w 14"/>
                  <a:gd name="T49" fmla="*/ 661 h 19"/>
                  <a:gd name="T50" fmla="*/ 1756 w 14"/>
                  <a:gd name="T51" fmla="*/ 533 h 19"/>
                  <a:gd name="T52" fmla="*/ 1233 w 14"/>
                  <a:gd name="T53" fmla="*/ 369 h 19"/>
                  <a:gd name="T54" fmla="*/ 655 w 14"/>
                  <a:gd name="T55" fmla="*/ 533 h 19"/>
                  <a:gd name="T56" fmla="*/ 368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233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3" y="16"/>
                    </a:cubicBezTo>
                    <a:cubicBezTo>
                      <a:pt x="13" y="17"/>
                      <a:pt x="13" y="17"/>
                      <a:pt x="12" y="18"/>
                    </a:cubicBezTo>
                    <a:cubicBezTo>
                      <a:pt x="11" y="18"/>
                      <a:pt x="11" y="19"/>
                      <a:pt x="10" y="19"/>
                    </a:cubicBezTo>
                    <a:cubicBezTo>
                      <a:pt x="9" y="19"/>
                      <a:pt x="8" y="19"/>
                      <a:pt x="7" y="19"/>
                    </a:cubicBezTo>
                    <a:cubicBezTo>
                      <a:pt x="5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4" y="17"/>
                      <a:pt x="5" y="17"/>
                      <a:pt x="7" y="17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1" y="16"/>
                      <a:pt x="11" y="15"/>
                      <a:pt x="11" y="14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0" y="12"/>
                      <a:pt x="10" y="12"/>
                      <a:pt x="9" y="11"/>
                    </a:cubicBezTo>
                    <a:cubicBezTo>
                      <a:pt x="8" y="11"/>
                      <a:pt x="8" y="11"/>
                      <a:pt x="7" y="11"/>
                    </a:cubicBezTo>
                    <a:cubicBezTo>
                      <a:pt x="6" y="11"/>
                      <a:pt x="5" y="11"/>
                      <a:pt x="5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0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1"/>
                      <a:pt x="13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5" y="2"/>
                      <a:pt x="4" y="3"/>
                      <a:pt x="4" y="3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3" y="8"/>
                      <a:pt x="4" y="8"/>
                      <a:pt x="5" y="8"/>
                    </a:cubicBezTo>
                    <a:cubicBezTo>
                      <a:pt x="6" y="8"/>
                      <a:pt x="6" y="8"/>
                      <a:pt x="7" y="9"/>
                    </a:cubicBezTo>
                    <a:cubicBezTo>
                      <a:pt x="8" y="9"/>
                      <a:pt x="9" y="9"/>
                      <a:pt x="10" y="9"/>
                    </a:cubicBezTo>
                    <a:cubicBezTo>
                      <a:pt x="11" y="9"/>
                      <a:pt x="12" y="10"/>
                      <a:pt x="13" y="11"/>
                    </a:cubicBezTo>
                    <a:cubicBezTo>
                      <a:pt x="14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8" name="Freeform 449"/>
              <p:cNvSpPr>
                <a:spLocks/>
              </p:cNvSpPr>
              <p:nvPr userDrawn="1"/>
            </p:nvSpPr>
            <p:spPr bwMode="auto">
              <a:xfrm>
                <a:off x="2380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25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02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023 w 14"/>
                  <a:gd name="T21" fmla="*/ 2989 h 19"/>
                  <a:gd name="T22" fmla="*/ 1756 w 14"/>
                  <a:gd name="T23" fmla="*/ 2828 h 19"/>
                  <a:gd name="T24" fmla="*/ 1883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867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756 w 14"/>
                  <a:gd name="T43" fmla="*/ 156 h 19"/>
                  <a:gd name="T44" fmla="*/ 2251 w 14"/>
                  <a:gd name="T45" fmla="*/ 369 h 19"/>
                  <a:gd name="T46" fmla="*/ 2251 w 14"/>
                  <a:gd name="T47" fmla="*/ 661 h 19"/>
                  <a:gd name="T48" fmla="*/ 2251 w 14"/>
                  <a:gd name="T49" fmla="*/ 661 h 19"/>
                  <a:gd name="T50" fmla="*/ 1756 w 14"/>
                  <a:gd name="T51" fmla="*/ 533 h 19"/>
                  <a:gd name="T52" fmla="*/ 1233 w 14"/>
                  <a:gd name="T53" fmla="*/ 369 h 19"/>
                  <a:gd name="T54" fmla="*/ 655 w 14"/>
                  <a:gd name="T55" fmla="*/ 533 h 19"/>
                  <a:gd name="T56" fmla="*/ 368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233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3" y="16"/>
                    </a:cubicBezTo>
                    <a:cubicBezTo>
                      <a:pt x="13" y="17"/>
                      <a:pt x="13" y="17"/>
                      <a:pt x="12" y="18"/>
                    </a:cubicBezTo>
                    <a:cubicBezTo>
                      <a:pt x="11" y="18"/>
                      <a:pt x="11" y="19"/>
                      <a:pt x="10" y="19"/>
                    </a:cubicBezTo>
                    <a:cubicBezTo>
                      <a:pt x="9" y="19"/>
                      <a:pt x="8" y="19"/>
                      <a:pt x="6" y="19"/>
                    </a:cubicBezTo>
                    <a:cubicBezTo>
                      <a:pt x="5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4" y="17"/>
                      <a:pt x="5" y="17"/>
                      <a:pt x="6" y="17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1" y="16"/>
                      <a:pt x="11" y="15"/>
                      <a:pt x="11" y="14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0" y="12"/>
                      <a:pt x="10" y="12"/>
                      <a:pt x="9" y="11"/>
                    </a:cubicBezTo>
                    <a:cubicBezTo>
                      <a:pt x="8" y="11"/>
                      <a:pt x="8" y="11"/>
                      <a:pt x="7" y="11"/>
                    </a:cubicBezTo>
                    <a:cubicBezTo>
                      <a:pt x="6" y="11"/>
                      <a:pt x="5" y="11"/>
                      <a:pt x="5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0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1"/>
                      <a:pt x="13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5" y="2"/>
                      <a:pt x="4" y="3"/>
                      <a:pt x="4" y="3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6"/>
                      <a:pt x="3" y="7"/>
                      <a:pt x="3" y="7"/>
                    </a:cubicBezTo>
                    <a:cubicBezTo>
                      <a:pt x="3" y="8"/>
                      <a:pt x="4" y="8"/>
                      <a:pt x="5" y="8"/>
                    </a:cubicBezTo>
                    <a:cubicBezTo>
                      <a:pt x="6" y="8"/>
                      <a:pt x="6" y="8"/>
                      <a:pt x="7" y="9"/>
                    </a:cubicBezTo>
                    <a:cubicBezTo>
                      <a:pt x="8" y="9"/>
                      <a:pt x="9" y="9"/>
                      <a:pt x="10" y="9"/>
                    </a:cubicBezTo>
                    <a:cubicBezTo>
                      <a:pt x="11" y="9"/>
                      <a:pt x="12" y="10"/>
                      <a:pt x="13" y="11"/>
                    </a:cubicBezTo>
                    <a:cubicBezTo>
                      <a:pt x="14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9" name="Freeform 450"/>
              <p:cNvSpPr>
                <a:spLocks noEditPoints="1"/>
              </p:cNvSpPr>
              <p:nvPr userDrawn="1"/>
            </p:nvSpPr>
            <p:spPr bwMode="auto">
              <a:xfrm>
                <a:off x="2420" y="3528"/>
                <a:ext cx="40" cy="45"/>
              </a:xfrm>
              <a:custGeom>
                <a:avLst/>
                <a:gdLst>
                  <a:gd name="T0" fmla="*/ 2513 w 17"/>
                  <a:gd name="T1" fmla="*/ 533 h 19"/>
                  <a:gd name="T2" fmla="*/ 2880 w 17"/>
                  <a:gd name="T3" fmla="*/ 1037 h 19"/>
                  <a:gd name="T4" fmla="*/ 2880 w 17"/>
                  <a:gd name="T5" fmla="*/ 1795 h 19"/>
                  <a:gd name="T6" fmla="*/ 2880 w 17"/>
                  <a:gd name="T7" fmla="*/ 2456 h 19"/>
                  <a:gd name="T8" fmla="*/ 2513 w 17"/>
                  <a:gd name="T9" fmla="*/ 2989 h 19"/>
                  <a:gd name="T10" fmla="*/ 2021 w 17"/>
                  <a:gd name="T11" fmla="*/ 3361 h 19"/>
                  <a:gd name="T12" fmla="*/ 1501 w 17"/>
                  <a:gd name="T13" fmla="*/ 3361 h 19"/>
                  <a:gd name="T14" fmla="*/ 859 w 17"/>
                  <a:gd name="T15" fmla="*/ 3361 h 19"/>
                  <a:gd name="T16" fmla="*/ 492 w 17"/>
                  <a:gd name="T17" fmla="*/ 2989 h 19"/>
                  <a:gd name="T18" fmla="*/ 155 w 17"/>
                  <a:gd name="T19" fmla="*/ 2456 h 19"/>
                  <a:gd name="T20" fmla="*/ 0 w 17"/>
                  <a:gd name="T21" fmla="*/ 1795 h 19"/>
                  <a:gd name="T22" fmla="*/ 155 w 17"/>
                  <a:gd name="T23" fmla="*/ 1037 h 19"/>
                  <a:gd name="T24" fmla="*/ 492 w 17"/>
                  <a:gd name="T25" fmla="*/ 533 h 19"/>
                  <a:gd name="T26" fmla="*/ 859 w 17"/>
                  <a:gd name="T27" fmla="*/ 156 h 19"/>
                  <a:gd name="T28" fmla="*/ 1501 w 17"/>
                  <a:gd name="T29" fmla="*/ 0 h 19"/>
                  <a:gd name="T30" fmla="*/ 2021 w 17"/>
                  <a:gd name="T31" fmla="*/ 156 h 19"/>
                  <a:gd name="T32" fmla="*/ 2513 w 17"/>
                  <a:gd name="T33" fmla="*/ 533 h 19"/>
                  <a:gd name="T34" fmla="*/ 2513 w 17"/>
                  <a:gd name="T35" fmla="*/ 1795 h 19"/>
                  <a:gd name="T36" fmla="*/ 2242 w 17"/>
                  <a:gd name="T37" fmla="*/ 661 h 19"/>
                  <a:gd name="T38" fmla="*/ 1501 w 17"/>
                  <a:gd name="T39" fmla="*/ 369 h 19"/>
                  <a:gd name="T40" fmla="*/ 859 w 17"/>
                  <a:gd name="T41" fmla="*/ 661 h 19"/>
                  <a:gd name="T42" fmla="*/ 492 w 17"/>
                  <a:gd name="T43" fmla="*/ 1795 h 19"/>
                  <a:gd name="T44" fmla="*/ 859 w 17"/>
                  <a:gd name="T45" fmla="*/ 2669 h 19"/>
                  <a:gd name="T46" fmla="*/ 1501 w 17"/>
                  <a:gd name="T47" fmla="*/ 2989 h 19"/>
                  <a:gd name="T48" fmla="*/ 2242 w 17"/>
                  <a:gd name="T49" fmla="*/ 2669 h 19"/>
                  <a:gd name="T50" fmla="*/ 2513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5" y="3"/>
                    </a:moveTo>
                    <a:cubicBezTo>
                      <a:pt x="16" y="4"/>
                      <a:pt x="16" y="5"/>
                      <a:pt x="17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7" y="14"/>
                    </a:cubicBezTo>
                    <a:cubicBezTo>
                      <a:pt x="16" y="15"/>
                      <a:pt x="16" y="16"/>
                      <a:pt x="15" y="17"/>
                    </a:cubicBezTo>
                    <a:cubicBezTo>
                      <a:pt x="14" y="18"/>
                      <a:pt x="14" y="18"/>
                      <a:pt x="12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8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3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1" y="13"/>
                      <a:pt x="0" y="11"/>
                      <a:pt x="0" y="10"/>
                    </a:cubicBezTo>
                    <a:cubicBezTo>
                      <a:pt x="0" y="8"/>
                      <a:pt x="1" y="7"/>
                      <a:pt x="1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8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4" y="1"/>
                      <a:pt x="14" y="2"/>
                      <a:pt x="15" y="3"/>
                    </a:cubicBezTo>
                    <a:close/>
                    <a:moveTo>
                      <a:pt x="15" y="10"/>
                    </a:moveTo>
                    <a:cubicBezTo>
                      <a:pt x="15" y="7"/>
                      <a:pt x="14" y="6"/>
                      <a:pt x="13" y="4"/>
                    </a:cubicBezTo>
                    <a:cubicBezTo>
                      <a:pt x="12" y="3"/>
                      <a:pt x="11" y="2"/>
                      <a:pt x="9" y="2"/>
                    </a:cubicBezTo>
                    <a:cubicBezTo>
                      <a:pt x="7" y="2"/>
                      <a:pt x="6" y="3"/>
                      <a:pt x="5" y="4"/>
                    </a:cubicBezTo>
                    <a:cubicBezTo>
                      <a:pt x="3" y="6"/>
                      <a:pt x="3" y="7"/>
                      <a:pt x="3" y="10"/>
                    </a:cubicBezTo>
                    <a:cubicBezTo>
                      <a:pt x="3" y="12"/>
                      <a:pt x="3" y="14"/>
                      <a:pt x="5" y="15"/>
                    </a:cubicBezTo>
                    <a:cubicBezTo>
                      <a:pt x="6" y="17"/>
                      <a:pt x="7" y="17"/>
                      <a:pt x="9" y="17"/>
                    </a:cubicBezTo>
                    <a:cubicBezTo>
                      <a:pt x="11" y="17"/>
                      <a:pt x="12" y="17"/>
                      <a:pt x="13" y="15"/>
                    </a:cubicBezTo>
                    <a:cubicBezTo>
                      <a:pt x="14" y="14"/>
                      <a:pt x="15" y="12"/>
                      <a:pt x="15" y="10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0" name="Freeform 451"/>
              <p:cNvSpPr>
                <a:spLocks noEditPoints="1"/>
              </p:cNvSpPr>
              <p:nvPr userDrawn="1"/>
            </p:nvSpPr>
            <p:spPr bwMode="auto">
              <a:xfrm>
                <a:off x="2472" y="3530"/>
                <a:ext cx="35" cy="43"/>
              </a:xfrm>
              <a:custGeom>
                <a:avLst/>
                <a:gdLst>
                  <a:gd name="T0" fmla="*/ 2429 w 15"/>
                  <a:gd name="T1" fmla="*/ 3356 h 18"/>
                  <a:gd name="T2" fmla="*/ 1932 w 15"/>
                  <a:gd name="T3" fmla="*/ 3356 h 18"/>
                  <a:gd name="T4" fmla="*/ 980 w 15"/>
                  <a:gd name="T5" fmla="*/ 2021 h 18"/>
                  <a:gd name="T6" fmla="*/ 355 w 15"/>
                  <a:gd name="T7" fmla="*/ 2021 h 18"/>
                  <a:gd name="T8" fmla="*/ 355 w 15"/>
                  <a:gd name="T9" fmla="*/ 3356 h 18"/>
                  <a:gd name="T10" fmla="*/ 0 w 15"/>
                  <a:gd name="T11" fmla="*/ 3356 h 18"/>
                  <a:gd name="T12" fmla="*/ 0 w 15"/>
                  <a:gd name="T13" fmla="*/ 0 h 18"/>
                  <a:gd name="T14" fmla="*/ 828 w 15"/>
                  <a:gd name="T15" fmla="*/ 0 h 18"/>
                  <a:gd name="T16" fmla="*/ 1307 w 15"/>
                  <a:gd name="T17" fmla="*/ 0 h 18"/>
                  <a:gd name="T18" fmla="*/ 1601 w 15"/>
                  <a:gd name="T19" fmla="*/ 165 h 18"/>
                  <a:gd name="T20" fmla="*/ 1932 w 15"/>
                  <a:gd name="T21" fmla="*/ 394 h 18"/>
                  <a:gd name="T22" fmla="*/ 1932 w 15"/>
                  <a:gd name="T23" fmla="*/ 941 h 18"/>
                  <a:gd name="T24" fmla="*/ 1801 w 15"/>
                  <a:gd name="T25" fmla="*/ 1472 h 18"/>
                  <a:gd name="T26" fmla="*/ 1307 w 15"/>
                  <a:gd name="T27" fmla="*/ 1854 h 18"/>
                  <a:gd name="T28" fmla="*/ 2429 w 15"/>
                  <a:gd name="T29" fmla="*/ 3356 h 18"/>
                  <a:gd name="T30" fmla="*/ 1601 w 15"/>
                  <a:gd name="T31" fmla="*/ 941 h 18"/>
                  <a:gd name="T32" fmla="*/ 1449 w 15"/>
                  <a:gd name="T33" fmla="*/ 559 h 18"/>
                  <a:gd name="T34" fmla="*/ 1307 w 15"/>
                  <a:gd name="T35" fmla="*/ 394 h 18"/>
                  <a:gd name="T36" fmla="*/ 1094 w 15"/>
                  <a:gd name="T37" fmla="*/ 394 h 18"/>
                  <a:gd name="T38" fmla="*/ 828 w 15"/>
                  <a:gd name="T39" fmla="*/ 394 h 18"/>
                  <a:gd name="T40" fmla="*/ 355 w 15"/>
                  <a:gd name="T41" fmla="*/ 394 h 18"/>
                  <a:gd name="T42" fmla="*/ 355 w 15"/>
                  <a:gd name="T43" fmla="*/ 1730 h 18"/>
                  <a:gd name="T44" fmla="*/ 828 w 15"/>
                  <a:gd name="T45" fmla="*/ 1730 h 18"/>
                  <a:gd name="T46" fmla="*/ 1094 w 15"/>
                  <a:gd name="T47" fmla="*/ 1472 h 18"/>
                  <a:gd name="T48" fmla="*/ 1307 w 15"/>
                  <a:gd name="T49" fmla="*/ 1472 h 18"/>
                  <a:gd name="T50" fmla="*/ 1449 w 15"/>
                  <a:gd name="T51" fmla="*/ 1080 h 18"/>
                  <a:gd name="T52" fmla="*/ 1601 w 15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5" h="18">
                    <a:moveTo>
                      <a:pt x="15" y="18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9" y="0"/>
                      <a:pt x="10" y="1"/>
                    </a:cubicBezTo>
                    <a:cubicBezTo>
                      <a:pt x="11" y="1"/>
                      <a:pt x="11" y="2"/>
                      <a:pt x="12" y="2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12" y="6"/>
                      <a:pt x="12" y="7"/>
                      <a:pt x="11" y="8"/>
                    </a:cubicBezTo>
                    <a:cubicBezTo>
                      <a:pt x="10" y="9"/>
                      <a:pt x="10" y="9"/>
                      <a:pt x="8" y="10"/>
                    </a:cubicBezTo>
                    <a:lnTo>
                      <a:pt x="15" y="18"/>
                    </a:lnTo>
                    <a:close/>
                    <a:moveTo>
                      <a:pt x="10" y="5"/>
                    </a:moveTo>
                    <a:cubicBezTo>
                      <a:pt x="10" y="4"/>
                      <a:pt x="9" y="4"/>
                      <a:pt x="9" y="3"/>
                    </a:cubicBezTo>
                    <a:cubicBezTo>
                      <a:pt x="9" y="3"/>
                      <a:pt x="9" y="3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6" y="9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9" y="6"/>
                      <a:pt x="10" y="5"/>
                      <a:pt x="10" y="5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1" name="Freeform 452"/>
              <p:cNvSpPr>
                <a:spLocks/>
              </p:cNvSpPr>
              <p:nvPr userDrawn="1"/>
            </p:nvSpPr>
            <p:spPr bwMode="auto">
              <a:xfrm>
                <a:off x="2514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41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23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233 w 14"/>
                  <a:gd name="T21" fmla="*/ 2989 h 19"/>
                  <a:gd name="T22" fmla="*/ 1756 w 14"/>
                  <a:gd name="T23" fmla="*/ 2828 h 19"/>
                  <a:gd name="T24" fmla="*/ 2044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867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883 w 14"/>
                  <a:gd name="T43" fmla="*/ 156 h 19"/>
                  <a:gd name="T44" fmla="*/ 2251 w 14"/>
                  <a:gd name="T45" fmla="*/ 369 h 19"/>
                  <a:gd name="T46" fmla="*/ 2251 w 14"/>
                  <a:gd name="T47" fmla="*/ 661 h 19"/>
                  <a:gd name="T48" fmla="*/ 2251 w 14"/>
                  <a:gd name="T49" fmla="*/ 661 h 19"/>
                  <a:gd name="T50" fmla="*/ 1756 w 14"/>
                  <a:gd name="T51" fmla="*/ 533 h 19"/>
                  <a:gd name="T52" fmla="*/ 1233 w 14"/>
                  <a:gd name="T53" fmla="*/ 369 h 19"/>
                  <a:gd name="T54" fmla="*/ 655 w 14"/>
                  <a:gd name="T55" fmla="*/ 533 h 19"/>
                  <a:gd name="T56" fmla="*/ 523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388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4" y="16"/>
                    </a:cubicBezTo>
                    <a:cubicBezTo>
                      <a:pt x="13" y="17"/>
                      <a:pt x="13" y="17"/>
                      <a:pt x="12" y="18"/>
                    </a:cubicBezTo>
                    <a:cubicBezTo>
                      <a:pt x="12" y="18"/>
                      <a:pt x="11" y="19"/>
                      <a:pt x="10" y="19"/>
                    </a:cubicBezTo>
                    <a:cubicBezTo>
                      <a:pt x="9" y="19"/>
                      <a:pt x="8" y="19"/>
                      <a:pt x="7" y="19"/>
                    </a:cubicBezTo>
                    <a:cubicBezTo>
                      <a:pt x="5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5" y="17"/>
                      <a:pt x="6" y="17"/>
                      <a:pt x="7" y="17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1" y="16"/>
                      <a:pt x="12" y="15"/>
                      <a:pt x="12" y="14"/>
                    </a:cubicBezTo>
                    <a:cubicBezTo>
                      <a:pt x="12" y="13"/>
                      <a:pt x="11" y="13"/>
                      <a:pt x="11" y="12"/>
                    </a:cubicBezTo>
                    <a:cubicBezTo>
                      <a:pt x="11" y="12"/>
                      <a:pt x="10" y="12"/>
                      <a:pt x="9" y="11"/>
                    </a:cubicBezTo>
                    <a:cubicBezTo>
                      <a:pt x="9" y="11"/>
                      <a:pt x="8" y="11"/>
                      <a:pt x="7" y="11"/>
                    </a:cubicBezTo>
                    <a:cubicBezTo>
                      <a:pt x="6" y="11"/>
                      <a:pt x="6" y="11"/>
                      <a:pt x="5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1" y="1"/>
                    </a:cubicBezTo>
                    <a:cubicBezTo>
                      <a:pt x="12" y="1"/>
                      <a:pt x="13" y="1"/>
                      <a:pt x="13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2" y="3"/>
                      <a:pt x="10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6" y="2"/>
                      <a:pt x="5" y="3"/>
                      <a:pt x="4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6"/>
                      <a:pt x="3" y="7"/>
                      <a:pt x="3" y="7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6" y="8"/>
                      <a:pt x="7" y="8"/>
                      <a:pt x="8" y="9"/>
                    </a:cubicBezTo>
                    <a:cubicBezTo>
                      <a:pt x="8" y="9"/>
                      <a:pt x="9" y="9"/>
                      <a:pt x="10" y="9"/>
                    </a:cubicBezTo>
                    <a:cubicBezTo>
                      <a:pt x="11" y="9"/>
                      <a:pt x="12" y="10"/>
                      <a:pt x="13" y="11"/>
                    </a:cubicBezTo>
                    <a:cubicBezTo>
                      <a:pt x="14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2" name="Freeform 453"/>
              <p:cNvSpPr>
                <a:spLocks/>
              </p:cNvSpPr>
              <p:nvPr userDrawn="1"/>
            </p:nvSpPr>
            <p:spPr bwMode="auto">
              <a:xfrm>
                <a:off x="2557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8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3"/>
                      <a:pt x="1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8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3" name="Freeform 454"/>
              <p:cNvSpPr>
                <a:spLocks/>
              </p:cNvSpPr>
              <p:nvPr userDrawn="1"/>
            </p:nvSpPr>
            <p:spPr bwMode="auto">
              <a:xfrm>
                <a:off x="2588" y="3530"/>
                <a:ext cx="37" cy="43"/>
              </a:xfrm>
              <a:custGeom>
                <a:avLst/>
                <a:gdLst>
                  <a:gd name="T0" fmla="*/ 37 w 37"/>
                  <a:gd name="T1" fmla="*/ 43 h 43"/>
                  <a:gd name="T2" fmla="*/ 33 w 37"/>
                  <a:gd name="T3" fmla="*/ 43 h 43"/>
                  <a:gd name="T4" fmla="*/ 33 w 37"/>
                  <a:gd name="T5" fmla="*/ 5 h 43"/>
                  <a:gd name="T6" fmla="*/ 21 w 37"/>
                  <a:gd name="T7" fmla="*/ 31 h 43"/>
                  <a:gd name="T8" fmla="*/ 16 w 37"/>
                  <a:gd name="T9" fmla="*/ 31 h 43"/>
                  <a:gd name="T10" fmla="*/ 4 w 37"/>
                  <a:gd name="T11" fmla="*/ 5 h 43"/>
                  <a:gd name="T12" fmla="*/ 4 w 37"/>
                  <a:gd name="T13" fmla="*/ 43 h 43"/>
                  <a:gd name="T14" fmla="*/ 0 w 37"/>
                  <a:gd name="T15" fmla="*/ 43 h 43"/>
                  <a:gd name="T16" fmla="*/ 0 w 37"/>
                  <a:gd name="T17" fmla="*/ 0 h 43"/>
                  <a:gd name="T18" fmla="*/ 7 w 37"/>
                  <a:gd name="T19" fmla="*/ 0 h 43"/>
                  <a:gd name="T20" fmla="*/ 19 w 37"/>
                  <a:gd name="T21" fmla="*/ 24 h 43"/>
                  <a:gd name="T22" fmla="*/ 30 w 37"/>
                  <a:gd name="T23" fmla="*/ 0 h 43"/>
                  <a:gd name="T24" fmla="*/ 37 w 37"/>
                  <a:gd name="T25" fmla="*/ 0 h 43"/>
                  <a:gd name="T26" fmla="*/ 37 w 37"/>
                  <a:gd name="T27" fmla="*/ 43 h 4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7" h="43">
                    <a:moveTo>
                      <a:pt x="37" y="43"/>
                    </a:moveTo>
                    <a:lnTo>
                      <a:pt x="33" y="43"/>
                    </a:lnTo>
                    <a:lnTo>
                      <a:pt x="33" y="5"/>
                    </a:lnTo>
                    <a:lnTo>
                      <a:pt x="21" y="31"/>
                    </a:lnTo>
                    <a:lnTo>
                      <a:pt x="16" y="31"/>
                    </a:lnTo>
                    <a:lnTo>
                      <a:pt x="4" y="5"/>
                    </a:lnTo>
                    <a:lnTo>
                      <a:pt x="4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19" y="24"/>
                    </a:lnTo>
                    <a:lnTo>
                      <a:pt x="30" y="0"/>
                    </a:lnTo>
                    <a:lnTo>
                      <a:pt x="37" y="0"/>
                    </a:lnTo>
                    <a:lnTo>
                      <a:pt x="37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4" name="Freeform 455"/>
              <p:cNvSpPr>
                <a:spLocks/>
              </p:cNvSpPr>
              <p:nvPr userDrawn="1"/>
            </p:nvSpPr>
            <p:spPr bwMode="auto">
              <a:xfrm>
                <a:off x="2640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4 w 28"/>
                  <a:gd name="T11" fmla="*/ 5 h 43"/>
                  <a:gd name="T12" fmla="*/ 4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4 w 28"/>
                  <a:gd name="T19" fmla="*/ 22 h 43"/>
                  <a:gd name="T20" fmla="*/ 4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4" y="5"/>
                    </a:lnTo>
                    <a:lnTo>
                      <a:pt x="4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4" y="22"/>
                    </a:lnTo>
                    <a:lnTo>
                      <a:pt x="4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5" name="Freeform 456"/>
              <p:cNvSpPr>
                <a:spLocks/>
              </p:cNvSpPr>
              <p:nvPr userDrawn="1"/>
            </p:nvSpPr>
            <p:spPr bwMode="auto">
              <a:xfrm>
                <a:off x="2675" y="3530"/>
                <a:ext cx="35" cy="43"/>
              </a:xfrm>
              <a:custGeom>
                <a:avLst/>
                <a:gdLst>
                  <a:gd name="T0" fmla="*/ 35 w 35"/>
                  <a:gd name="T1" fmla="*/ 5 h 43"/>
                  <a:gd name="T2" fmla="*/ 21 w 35"/>
                  <a:gd name="T3" fmla="*/ 5 h 43"/>
                  <a:gd name="T4" fmla="*/ 21 w 35"/>
                  <a:gd name="T5" fmla="*/ 43 h 43"/>
                  <a:gd name="T6" fmla="*/ 14 w 35"/>
                  <a:gd name="T7" fmla="*/ 43 h 43"/>
                  <a:gd name="T8" fmla="*/ 14 w 35"/>
                  <a:gd name="T9" fmla="*/ 5 h 43"/>
                  <a:gd name="T10" fmla="*/ 0 w 35"/>
                  <a:gd name="T11" fmla="*/ 5 h 43"/>
                  <a:gd name="T12" fmla="*/ 0 w 35"/>
                  <a:gd name="T13" fmla="*/ 0 h 43"/>
                  <a:gd name="T14" fmla="*/ 35 w 35"/>
                  <a:gd name="T15" fmla="*/ 0 h 43"/>
                  <a:gd name="T16" fmla="*/ 35 w 35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" h="43">
                    <a:moveTo>
                      <a:pt x="35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4" y="43"/>
                    </a:lnTo>
                    <a:lnTo>
                      <a:pt x="14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5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6" name="Freeform 457"/>
              <p:cNvSpPr>
                <a:spLocks noEditPoints="1"/>
              </p:cNvSpPr>
              <p:nvPr userDrawn="1"/>
            </p:nvSpPr>
            <p:spPr bwMode="auto">
              <a:xfrm>
                <a:off x="2720" y="3530"/>
                <a:ext cx="35" cy="43"/>
              </a:xfrm>
              <a:custGeom>
                <a:avLst/>
                <a:gdLst>
                  <a:gd name="T0" fmla="*/ 2429 w 15"/>
                  <a:gd name="T1" fmla="*/ 3356 h 18"/>
                  <a:gd name="T2" fmla="*/ 1932 w 15"/>
                  <a:gd name="T3" fmla="*/ 3356 h 18"/>
                  <a:gd name="T4" fmla="*/ 980 w 15"/>
                  <a:gd name="T5" fmla="*/ 2021 h 18"/>
                  <a:gd name="T6" fmla="*/ 355 w 15"/>
                  <a:gd name="T7" fmla="*/ 2021 h 18"/>
                  <a:gd name="T8" fmla="*/ 355 w 15"/>
                  <a:gd name="T9" fmla="*/ 3356 h 18"/>
                  <a:gd name="T10" fmla="*/ 0 w 15"/>
                  <a:gd name="T11" fmla="*/ 3356 h 18"/>
                  <a:gd name="T12" fmla="*/ 0 w 15"/>
                  <a:gd name="T13" fmla="*/ 0 h 18"/>
                  <a:gd name="T14" fmla="*/ 828 w 15"/>
                  <a:gd name="T15" fmla="*/ 0 h 18"/>
                  <a:gd name="T16" fmla="*/ 1307 w 15"/>
                  <a:gd name="T17" fmla="*/ 0 h 18"/>
                  <a:gd name="T18" fmla="*/ 1601 w 15"/>
                  <a:gd name="T19" fmla="*/ 165 h 18"/>
                  <a:gd name="T20" fmla="*/ 1801 w 15"/>
                  <a:gd name="T21" fmla="*/ 394 h 18"/>
                  <a:gd name="T22" fmla="*/ 1932 w 15"/>
                  <a:gd name="T23" fmla="*/ 941 h 18"/>
                  <a:gd name="T24" fmla="*/ 1801 w 15"/>
                  <a:gd name="T25" fmla="*/ 1472 h 18"/>
                  <a:gd name="T26" fmla="*/ 1307 w 15"/>
                  <a:gd name="T27" fmla="*/ 1854 h 18"/>
                  <a:gd name="T28" fmla="*/ 2429 w 15"/>
                  <a:gd name="T29" fmla="*/ 3356 h 18"/>
                  <a:gd name="T30" fmla="*/ 1449 w 15"/>
                  <a:gd name="T31" fmla="*/ 941 h 18"/>
                  <a:gd name="T32" fmla="*/ 1449 w 15"/>
                  <a:gd name="T33" fmla="*/ 559 h 18"/>
                  <a:gd name="T34" fmla="*/ 1307 w 15"/>
                  <a:gd name="T35" fmla="*/ 394 h 18"/>
                  <a:gd name="T36" fmla="*/ 1094 w 15"/>
                  <a:gd name="T37" fmla="*/ 394 h 18"/>
                  <a:gd name="T38" fmla="*/ 828 w 15"/>
                  <a:gd name="T39" fmla="*/ 394 h 18"/>
                  <a:gd name="T40" fmla="*/ 355 w 15"/>
                  <a:gd name="T41" fmla="*/ 394 h 18"/>
                  <a:gd name="T42" fmla="*/ 355 w 15"/>
                  <a:gd name="T43" fmla="*/ 1730 h 18"/>
                  <a:gd name="T44" fmla="*/ 828 w 15"/>
                  <a:gd name="T45" fmla="*/ 1730 h 18"/>
                  <a:gd name="T46" fmla="*/ 1094 w 15"/>
                  <a:gd name="T47" fmla="*/ 1472 h 18"/>
                  <a:gd name="T48" fmla="*/ 1307 w 15"/>
                  <a:gd name="T49" fmla="*/ 1472 h 18"/>
                  <a:gd name="T50" fmla="*/ 1449 w 15"/>
                  <a:gd name="T51" fmla="*/ 1080 h 18"/>
                  <a:gd name="T52" fmla="*/ 1449 w 15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5" h="18">
                    <a:moveTo>
                      <a:pt x="15" y="18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0" y="1"/>
                      <a:pt x="11" y="2"/>
                      <a:pt x="11" y="2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12" y="6"/>
                      <a:pt x="12" y="7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lnTo>
                      <a:pt x="15" y="18"/>
                    </a:lnTo>
                    <a:close/>
                    <a:moveTo>
                      <a:pt x="9" y="5"/>
                    </a:moveTo>
                    <a:cubicBezTo>
                      <a:pt x="9" y="4"/>
                      <a:pt x="9" y="4"/>
                      <a:pt x="9" y="3"/>
                    </a:cubicBezTo>
                    <a:cubicBezTo>
                      <a:pt x="9" y="3"/>
                      <a:pt x="9" y="3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6" y="9"/>
                      <a:pt x="7" y="8"/>
                    </a:cubicBezTo>
                    <a:cubicBezTo>
                      <a:pt x="7" y="8"/>
                      <a:pt x="8" y="8"/>
                      <a:pt x="8" y="8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7" name="Freeform 458"/>
              <p:cNvSpPr>
                <a:spLocks noEditPoints="1"/>
              </p:cNvSpPr>
              <p:nvPr userDrawn="1"/>
            </p:nvSpPr>
            <p:spPr bwMode="auto">
              <a:xfrm>
                <a:off x="2758" y="3528"/>
                <a:ext cx="42" cy="45"/>
              </a:xfrm>
              <a:custGeom>
                <a:avLst/>
                <a:gdLst>
                  <a:gd name="T0" fmla="*/ 2429 w 18"/>
                  <a:gd name="T1" fmla="*/ 533 h 19"/>
                  <a:gd name="T2" fmla="*/ 2756 w 18"/>
                  <a:gd name="T3" fmla="*/ 1037 h 19"/>
                  <a:gd name="T4" fmla="*/ 2907 w 18"/>
                  <a:gd name="T5" fmla="*/ 1795 h 19"/>
                  <a:gd name="T6" fmla="*/ 2756 w 18"/>
                  <a:gd name="T7" fmla="*/ 2456 h 19"/>
                  <a:gd name="T8" fmla="*/ 2429 w 18"/>
                  <a:gd name="T9" fmla="*/ 2989 h 19"/>
                  <a:gd name="T10" fmla="*/ 2070 w 18"/>
                  <a:gd name="T11" fmla="*/ 3361 h 19"/>
                  <a:gd name="T12" fmla="*/ 1449 w 18"/>
                  <a:gd name="T13" fmla="*/ 3361 h 19"/>
                  <a:gd name="T14" fmla="*/ 828 w 18"/>
                  <a:gd name="T15" fmla="*/ 3361 h 19"/>
                  <a:gd name="T16" fmla="*/ 469 w 18"/>
                  <a:gd name="T17" fmla="*/ 2989 h 19"/>
                  <a:gd name="T18" fmla="*/ 152 w 18"/>
                  <a:gd name="T19" fmla="*/ 2456 h 19"/>
                  <a:gd name="T20" fmla="*/ 0 w 18"/>
                  <a:gd name="T21" fmla="*/ 1795 h 19"/>
                  <a:gd name="T22" fmla="*/ 152 w 18"/>
                  <a:gd name="T23" fmla="*/ 1037 h 19"/>
                  <a:gd name="T24" fmla="*/ 469 w 18"/>
                  <a:gd name="T25" fmla="*/ 533 h 19"/>
                  <a:gd name="T26" fmla="*/ 828 w 18"/>
                  <a:gd name="T27" fmla="*/ 156 h 19"/>
                  <a:gd name="T28" fmla="*/ 1449 w 18"/>
                  <a:gd name="T29" fmla="*/ 0 h 19"/>
                  <a:gd name="T30" fmla="*/ 2070 w 18"/>
                  <a:gd name="T31" fmla="*/ 156 h 19"/>
                  <a:gd name="T32" fmla="*/ 2429 w 18"/>
                  <a:gd name="T33" fmla="*/ 533 h 19"/>
                  <a:gd name="T34" fmla="*/ 2429 w 18"/>
                  <a:gd name="T35" fmla="*/ 1795 h 19"/>
                  <a:gd name="T36" fmla="*/ 2070 w 18"/>
                  <a:gd name="T37" fmla="*/ 661 h 19"/>
                  <a:gd name="T38" fmla="*/ 1449 w 18"/>
                  <a:gd name="T39" fmla="*/ 369 h 19"/>
                  <a:gd name="T40" fmla="*/ 828 w 18"/>
                  <a:gd name="T41" fmla="*/ 661 h 19"/>
                  <a:gd name="T42" fmla="*/ 469 w 18"/>
                  <a:gd name="T43" fmla="*/ 1795 h 19"/>
                  <a:gd name="T44" fmla="*/ 828 w 18"/>
                  <a:gd name="T45" fmla="*/ 2669 h 19"/>
                  <a:gd name="T46" fmla="*/ 1449 w 18"/>
                  <a:gd name="T47" fmla="*/ 2989 h 19"/>
                  <a:gd name="T48" fmla="*/ 2070 w 18"/>
                  <a:gd name="T49" fmla="*/ 2669 h 19"/>
                  <a:gd name="T50" fmla="*/ 2429 w 18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8" h="19">
                    <a:moveTo>
                      <a:pt x="15" y="3"/>
                    </a:moveTo>
                    <a:cubicBezTo>
                      <a:pt x="16" y="4"/>
                      <a:pt x="17" y="5"/>
                      <a:pt x="17" y="6"/>
                    </a:cubicBezTo>
                    <a:cubicBezTo>
                      <a:pt x="17" y="7"/>
                      <a:pt x="18" y="8"/>
                      <a:pt x="18" y="10"/>
                    </a:cubicBezTo>
                    <a:cubicBezTo>
                      <a:pt x="18" y="11"/>
                      <a:pt x="17" y="13"/>
                      <a:pt x="17" y="14"/>
                    </a:cubicBezTo>
                    <a:cubicBezTo>
                      <a:pt x="17" y="15"/>
                      <a:pt x="16" y="16"/>
                      <a:pt x="15" y="17"/>
                    </a:cubicBezTo>
                    <a:cubicBezTo>
                      <a:pt x="14" y="18"/>
                      <a:pt x="14" y="18"/>
                      <a:pt x="13" y="19"/>
                    </a:cubicBezTo>
                    <a:cubicBezTo>
                      <a:pt x="12" y="19"/>
                      <a:pt x="10" y="19"/>
                      <a:pt x="9" y="19"/>
                    </a:cubicBezTo>
                    <a:cubicBezTo>
                      <a:pt x="8" y="19"/>
                      <a:pt x="7" y="19"/>
                      <a:pt x="5" y="19"/>
                    </a:cubicBezTo>
                    <a:cubicBezTo>
                      <a:pt x="4" y="18"/>
                      <a:pt x="4" y="18"/>
                      <a:pt x="3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1" y="13"/>
                      <a:pt x="0" y="11"/>
                      <a:pt x="0" y="10"/>
                    </a:cubicBezTo>
                    <a:cubicBezTo>
                      <a:pt x="0" y="8"/>
                      <a:pt x="1" y="7"/>
                      <a:pt x="1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4" y="2"/>
                      <a:pt x="4" y="1"/>
                      <a:pt x="5" y="1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10" y="0"/>
                      <a:pt x="12" y="0"/>
                      <a:pt x="13" y="1"/>
                    </a:cubicBezTo>
                    <a:cubicBezTo>
                      <a:pt x="14" y="1"/>
                      <a:pt x="15" y="2"/>
                      <a:pt x="15" y="3"/>
                    </a:cubicBezTo>
                    <a:close/>
                    <a:moveTo>
                      <a:pt x="15" y="10"/>
                    </a:moveTo>
                    <a:cubicBezTo>
                      <a:pt x="15" y="7"/>
                      <a:pt x="14" y="6"/>
                      <a:pt x="13" y="4"/>
                    </a:cubicBezTo>
                    <a:cubicBezTo>
                      <a:pt x="12" y="3"/>
                      <a:pt x="11" y="2"/>
                      <a:pt x="9" y="2"/>
                    </a:cubicBezTo>
                    <a:cubicBezTo>
                      <a:pt x="7" y="2"/>
                      <a:pt x="6" y="3"/>
                      <a:pt x="5" y="4"/>
                    </a:cubicBezTo>
                    <a:cubicBezTo>
                      <a:pt x="4" y="6"/>
                      <a:pt x="3" y="7"/>
                      <a:pt x="3" y="10"/>
                    </a:cubicBezTo>
                    <a:cubicBezTo>
                      <a:pt x="3" y="12"/>
                      <a:pt x="4" y="14"/>
                      <a:pt x="5" y="15"/>
                    </a:cubicBezTo>
                    <a:cubicBezTo>
                      <a:pt x="6" y="17"/>
                      <a:pt x="7" y="17"/>
                      <a:pt x="9" y="17"/>
                    </a:cubicBezTo>
                    <a:cubicBezTo>
                      <a:pt x="11" y="17"/>
                      <a:pt x="12" y="17"/>
                      <a:pt x="13" y="15"/>
                    </a:cubicBezTo>
                    <a:cubicBezTo>
                      <a:pt x="14" y="14"/>
                      <a:pt x="15" y="12"/>
                      <a:pt x="15" y="10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8" name="Freeform 459"/>
              <p:cNvSpPr>
                <a:spLocks/>
              </p:cNvSpPr>
              <p:nvPr userDrawn="1"/>
            </p:nvSpPr>
            <p:spPr bwMode="auto">
              <a:xfrm>
                <a:off x="2810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7 w 28"/>
                  <a:gd name="T11" fmla="*/ 5 h 43"/>
                  <a:gd name="T12" fmla="*/ 7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7 w 28"/>
                  <a:gd name="T19" fmla="*/ 22 h 43"/>
                  <a:gd name="T20" fmla="*/ 7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7" y="5"/>
                    </a:lnTo>
                    <a:lnTo>
                      <a:pt x="7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7" y="22"/>
                    </a:lnTo>
                    <a:lnTo>
                      <a:pt x="7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9" name="Freeform 460"/>
              <p:cNvSpPr>
                <a:spLocks/>
              </p:cNvSpPr>
              <p:nvPr userDrawn="1"/>
            </p:nvSpPr>
            <p:spPr bwMode="auto">
              <a:xfrm>
                <a:off x="2845" y="3530"/>
                <a:ext cx="38" cy="43"/>
              </a:xfrm>
              <a:custGeom>
                <a:avLst/>
                <a:gdLst>
                  <a:gd name="T0" fmla="*/ 38 w 38"/>
                  <a:gd name="T1" fmla="*/ 5 h 43"/>
                  <a:gd name="T2" fmla="*/ 21 w 38"/>
                  <a:gd name="T3" fmla="*/ 5 h 43"/>
                  <a:gd name="T4" fmla="*/ 21 w 38"/>
                  <a:gd name="T5" fmla="*/ 43 h 43"/>
                  <a:gd name="T6" fmla="*/ 17 w 38"/>
                  <a:gd name="T7" fmla="*/ 43 h 43"/>
                  <a:gd name="T8" fmla="*/ 17 w 38"/>
                  <a:gd name="T9" fmla="*/ 5 h 43"/>
                  <a:gd name="T10" fmla="*/ 0 w 38"/>
                  <a:gd name="T11" fmla="*/ 5 h 43"/>
                  <a:gd name="T12" fmla="*/ 0 w 38"/>
                  <a:gd name="T13" fmla="*/ 0 h 43"/>
                  <a:gd name="T14" fmla="*/ 38 w 38"/>
                  <a:gd name="T15" fmla="*/ 0 h 43"/>
                  <a:gd name="T16" fmla="*/ 38 w 38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" h="43">
                    <a:moveTo>
                      <a:pt x="38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7" y="43"/>
                    </a:lnTo>
                    <a:lnTo>
                      <a:pt x="17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8" y="0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0" name="Freeform 461"/>
              <p:cNvSpPr>
                <a:spLocks/>
              </p:cNvSpPr>
              <p:nvPr userDrawn="1"/>
            </p:nvSpPr>
            <p:spPr bwMode="auto">
              <a:xfrm>
                <a:off x="2890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8 w 33"/>
                  <a:gd name="T3" fmla="*/ 43 h 43"/>
                  <a:gd name="T4" fmla="*/ 28 w 33"/>
                  <a:gd name="T5" fmla="*/ 22 h 43"/>
                  <a:gd name="T6" fmla="*/ 7 w 33"/>
                  <a:gd name="T7" fmla="*/ 22 h 43"/>
                  <a:gd name="T8" fmla="*/ 7 w 33"/>
                  <a:gd name="T9" fmla="*/ 43 h 43"/>
                  <a:gd name="T10" fmla="*/ 0 w 33"/>
                  <a:gd name="T11" fmla="*/ 43 h 43"/>
                  <a:gd name="T12" fmla="*/ 0 w 33"/>
                  <a:gd name="T13" fmla="*/ 0 h 43"/>
                  <a:gd name="T14" fmla="*/ 7 w 33"/>
                  <a:gd name="T15" fmla="*/ 0 h 43"/>
                  <a:gd name="T16" fmla="*/ 7 w 33"/>
                  <a:gd name="T17" fmla="*/ 17 h 43"/>
                  <a:gd name="T18" fmla="*/ 28 w 33"/>
                  <a:gd name="T19" fmla="*/ 17 h 43"/>
                  <a:gd name="T20" fmla="*/ 28 w 33"/>
                  <a:gd name="T21" fmla="*/ 0 h 43"/>
                  <a:gd name="T22" fmla="*/ 33 w 33"/>
                  <a:gd name="T23" fmla="*/ 0 h 43"/>
                  <a:gd name="T24" fmla="*/ 33 w 33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8" y="43"/>
                    </a:lnTo>
                    <a:lnTo>
                      <a:pt x="28" y="22"/>
                    </a:lnTo>
                    <a:lnTo>
                      <a:pt x="7" y="22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17"/>
                    </a:lnTo>
                    <a:lnTo>
                      <a:pt x="28" y="17"/>
                    </a:lnTo>
                    <a:lnTo>
                      <a:pt x="28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1" name="Freeform 462"/>
              <p:cNvSpPr>
                <a:spLocks/>
              </p:cNvSpPr>
              <p:nvPr userDrawn="1"/>
            </p:nvSpPr>
            <p:spPr bwMode="auto">
              <a:xfrm>
                <a:off x="2937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29 w 29"/>
                  <a:gd name="T7" fmla="*/ 0 h 43"/>
                  <a:gd name="T8" fmla="*/ 29 w 29"/>
                  <a:gd name="T9" fmla="*/ 5 h 43"/>
                  <a:gd name="T10" fmla="*/ 5 w 29"/>
                  <a:gd name="T11" fmla="*/ 5 h 43"/>
                  <a:gd name="T12" fmla="*/ 5 w 29"/>
                  <a:gd name="T13" fmla="*/ 17 h 43"/>
                  <a:gd name="T14" fmla="*/ 29 w 29"/>
                  <a:gd name="T15" fmla="*/ 17 h 43"/>
                  <a:gd name="T16" fmla="*/ 29 w 29"/>
                  <a:gd name="T17" fmla="*/ 22 h 43"/>
                  <a:gd name="T18" fmla="*/ 5 w 29"/>
                  <a:gd name="T19" fmla="*/ 22 h 43"/>
                  <a:gd name="T20" fmla="*/ 5 w 29"/>
                  <a:gd name="T21" fmla="*/ 38 h 43"/>
                  <a:gd name="T22" fmla="*/ 29 w 29"/>
                  <a:gd name="T23" fmla="*/ 38 h 43"/>
                  <a:gd name="T24" fmla="*/ 29 w 29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9" y="0"/>
                    </a:lnTo>
                    <a:lnTo>
                      <a:pt x="29" y="5"/>
                    </a:lnTo>
                    <a:lnTo>
                      <a:pt x="5" y="5"/>
                    </a:lnTo>
                    <a:lnTo>
                      <a:pt x="5" y="17"/>
                    </a:lnTo>
                    <a:lnTo>
                      <a:pt x="29" y="17"/>
                    </a:lnTo>
                    <a:lnTo>
                      <a:pt x="29" y="22"/>
                    </a:lnTo>
                    <a:lnTo>
                      <a:pt x="5" y="22"/>
                    </a:lnTo>
                    <a:lnTo>
                      <a:pt x="5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2" name="Freeform 463"/>
              <p:cNvSpPr>
                <a:spLocks noEditPoints="1"/>
              </p:cNvSpPr>
              <p:nvPr userDrawn="1"/>
            </p:nvSpPr>
            <p:spPr bwMode="auto">
              <a:xfrm>
                <a:off x="2975" y="3530"/>
                <a:ext cx="38" cy="43"/>
              </a:xfrm>
              <a:custGeom>
                <a:avLst/>
                <a:gdLst>
                  <a:gd name="T0" fmla="*/ 2867 w 16"/>
                  <a:gd name="T1" fmla="*/ 3356 h 18"/>
                  <a:gd name="T2" fmla="*/ 2199 w 16"/>
                  <a:gd name="T3" fmla="*/ 3356 h 18"/>
                  <a:gd name="T4" fmla="*/ 1043 w 16"/>
                  <a:gd name="T5" fmla="*/ 2021 h 18"/>
                  <a:gd name="T6" fmla="*/ 537 w 16"/>
                  <a:gd name="T7" fmla="*/ 2021 h 18"/>
                  <a:gd name="T8" fmla="*/ 537 w 16"/>
                  <a:gd name="T9" fmla="*/ 3356 h 18"/>
                  <a:gd name="T10" fmla="*/ 0 w 16"/>
                  <a:gd name="T11" fmla="*/ 3356 h 18"/>
                  <a:gd name="T12" fmla="*/ 0 w 16"/>
                  <a:gd name="T13" fmla="*/ 0 h 18"/>
                  <a:gd name="T14" fmla="*/ 1043 w 16"/>
                  <a:gd name="T15" fmla="*/ 0 h 18"/>
                  <a:gd name="T16" fmla="*/ 1432 w 16"/>
                  <a:gd name="T17" fmla="*/ 0 h 18"/>
                  <a:gd name="T18" fmla="*/ 1810 w 16"/>
                  <a:gd name="T19" fmla="*/ 165 h 18"/>
                  <a:gd name="T20" fmla="*/ 2199 w 16"/>
                  <a:gd name="T21" fmla="*/ 394 h 18"/>
                  <a:gd name="T22" fmla="*/ 2358 w 16"/>
                  <a:gd name="T23" fmla="*/ 941 h 18"/>
                  <a:gd name="T24" fmla="*/ 2199 w 16"/>
                  <a:gd name="T25" fmla="*/ 1472 h 18"/>
                  <a:gd name="T26" fmla="*/ 1596 w 16"/>
                  <a:gd name="T27" fmla="*/ 1854 h 18"/>
                  <a:gd name="T28" fmla="*/ 2867 w 16"/>
                  <a:gd name="T29" fmla="*/ 3356 h 18"/>
                  <a:gd name="T30" fmla="*/ 1810 w 16"/>
                  <a:gd name="T31" fmla="*/ 941 h 18"/>
                  <a:gd name="T32" fmla="*/ 1810 w 16"/>
                  <a:gd name="T33" fmla="*/ 559 h 18"/>
                  <a:gd name="T34" fmla="*/ 1596 w 16"/>
                  <a:gd name="T35" fmla="*/ 394 h 18"/>
                  <a:gd name="T36" fmla="*/ 1275 w 16"/>
                  <a:gd name="T37" fmla="*/ 394 h 18"/>
                  <a:gd name="T38" fmla="*/ 1043 w 16"/>
                  <a:gd name="T39" fmla="*/ 394 h 18"/>
                  <a:gd name="T40" fmla="*/ 537 w 16"/>
                  <a:gd name="T41" fmla="*/ 394 h 18"/>
                  <a:gd name="T42" fmla="*/ 537 w 16"/>
                  <a:gd name="T43" fmla="*/ 1730 h 18"/>
                  <a:gd name="T44" fmla="*/ 926 w 16"/>
                  <a:gd name="T45" fmla="*/ 1730 h 18"/>
                  <a:gd name="T46" fmla="*/ 1275 w 16"/>
                  <a:gd name="T47" fmla="*/ 1472 h 18"/>
                  <a:gd name="T48" fmla="*/ 1596 w 16"/>
                  <a:gd name="T49" fmla="*/ 1472 h 18"/>
                  <a:gd name="T50" fmla="*/ 1810 w 16"/>
                  <a:gd name="T51" fmla="*/ 1080 h 18"/>
                  <a:gd name="T52" fmla="*/ 1810 w 16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6" h="18">
                    <a:moveTo>
                      <a:pt x="16" y="18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0"/>
                      <a:pt x="10" y="1"/>
                    </a:cubicBezTo>
                    <a:cubicBezTo>
                      <a:pt x="11" y="1"/>
                      <a:pt x="12" y="2"/>
                      <a:pt x="12" y="2"/>
                    </a:cubicBezTo>
                    <a:cubicBezTo>
                      <a:pt x="12" y="3"/>
                      <a:pt x="13" y="4"/>
                      <a:pt x="13" y="5"/>
                    </a:cubicBezTo>
                    <a:cubicBezTo>
                      <a:pt x="13" y="6"/>
                      <a:pt x="12" y="7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lnTo>
                      <a:pt x="16" y="18"/>
                    </a:lnTo>
                    <a:close/>
                    <a:moveTo>
                      <a:pt x="10" y="5"/>
                    </a:moveTo>
                    <a:cubicBezTo>
                      <a:pt x="10" y="4"/>
                      <a:pt x="10" y="4"/>
                      <a:pt x="10" y="3"/>
                    </a:cubicBezTo>
                    <a:cubicBezTo>
                      <a:pt x="9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9" y="7"/>
                      <a:pt x="10" y="7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3" name="Freeform 464"/>
              <p:cNvSpPr>
                <a:spLocks/>
              </p:cNvSpPr>
              <p:nvPr userDrawn="1"/>
            </p:nvSpPr>
            <p:spPr bwMode="auto">
              <a:xfrm>
                <a:off x="3020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5 w 33"/>
                  <a:gd name="T5" fmla="*/ 5 h 43"/>
                  <a:gd name="T6" fmla="*/ 5 w 33"/>
                  <a:gd name="T7" fmla="*/ 43 h 43"/>
                  <a:gd name="T8" fmla="*/ 0 w 33"/>
                  <a:gd name="T9" fmla="*/ 43 h 43"/>
                  <a:gd name="T10" fmla="*/ 0 w 33"/>
                  <a:gd name="T11" fmla="*/ 0 h 43"/>
                  <a:gd name="T12" fmla="*/ 9 w 33"/>
                  <a:gd name="T13" fmla="*/ 0 h 43"/>
                  <a:gd name="T14" fmla="*/ 28 w 33"/>
                  <a:gd name="T15" fmla="*/ 36 h 43"/>
                  <a:gd name="T16" fmla="*/ 28 w 33"/>
                  <a:gd name="T17" fmla="*/ 0 h 43"/>
                  <a:gd name="T18" fmla="*/ 33 w 33"/>
                  <a:gd name="T19" fmla="*/ 0 h 43"/>
                  <a:gd name="T20" fmla="*/ 33 w 33"/>
                  <a:gd name="T21" fmla="*/ 43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5" y="5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8" y="36"/>
                    </a:lnTo>
                    <a:lnTo>
                      <a:pt x="28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4" name="Freeform 465"/>
              <p:cNvSpPr>
                <a:spLocks/>
              </p:cNvSpPr>
              <p:nvPr userDrawn="1"/>
            </p:nvSpPr>
            <p:spPr bwMode="auto">
              <a:xfrm>
                <a:off x="3067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5 w 28"/>
                  <a:gd name="T11" fmla="*/ 5 h 43"/>
                  <a:gd name="T12" fmla="*/ 5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5 w 28"/>
                  <a:gd name="T19" fmla="*/ 22 h 43"/>
                  <a:gd name="T20" fmla="*/ 5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5" y="5"/>
                    </a:lnTo>
                    <a:lnTo>
                      <a:pt x="5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5" y="22"/>
                    </a:lnTo>
                    <a:lnTo>
                      <a:pt x="5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5" name="Freeform 466"/>
              <p:cNvSpPr>
                <a:spLocks/>
              </p:cNvSpPr>
              <p:nvPr userDrawn="1"/>
            </p:nvSpPr>
            <p:spPr bwMode="auto">
              <a:xfrm>
                <a:off x="3103" y="3530"/>
                <a:ext cx="35" cy="43"/>
              </a:xfrm>
              <a:custGeom>
                <a:avLst/>
                <a:gdLst>
                  <a:gd name="T0" fmla="*/ 35 w 35"/>
                  <a:gd name="T1" fmla="*/ 5 h 43"/>
                  <a:gd name="T2" fmla="*/ 21 w 35"/>
                  <a:gd name="T3" fmla="*/ 5 h 43"/>
                  <a:gd name="T4" fmla="*/ 21 w 35"/>
                  <a:gd name="T5" fmla="*/ 43 h 43"/>
                  <a:gd name="T6" fmla="*/ 14 w 35"/>
                  <a:gd name="T7" fmla="*/ 43 h 43"/>
                  <a:gd name="T8" fmla="*/ 14 w 35"/>
                  <a:gd name="T9" fmla="*/ 5 h 43"/>
                  <a:gd name="T10" fmla="*/ 0 w 35"/>
                  <a:gd name="T11" fmla="*/ 5 h 43"/>
                  <a:gd name="T12" fmla="*/ 0 w 35"/>
                  <a:gd name="T13" fmla="*/ 0 h 43"/>
                  <a:gd name="T14" fmla="*/ 35 w 35"/>
                  <a:gd name="T15" fmla="*/ 0 h 43"/>
                  <a:gd name="T16" fmla="*/ 35 w 35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" h="43">
                    <a:moveTo>
                      <a:pt x="35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4" y="43"/>
                    </a:lnTo>
                    <a:lnTo>
                      <a:pt x="14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5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6" name="Freeform 467"/>
              <p:cNvSpPr>
                <a:spLocks/>
              </p:cNvSpPr>
              <p:nvPr userDrawn="1"/>
            </p:nvSpPr>
            <p:spPr bwMode="auto">
              <a:xfrm>
                <a:off x="3140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7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7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7" name="Freeform 468"/>
              <p:cNvSpPr>
                <a:spLocks/>
              </p:cNvSpPr>
              <p:nvPr userDrawn="1"/>
            </p:nvSpPr>
            <p:spPr bwMode="auto">
              <a:xfrm>
                <a:off x="3169" y="3528"/>
                <a:ext cx="35" cy="45"/>
              </a:xfrm>
              <a:custGeom>
                <a:avLst/>
                <a:gdLst>
                  <a:gd name="T0" fmla="*/ 2429 w 15"/>
                  <a:gd name="T1" fmla="*/ 3214 h 19"/>
                  <a:gd name="T2" fmla="*/ 2287 w 15"/>
                  <a:gd name="T3" fmla="*/ 3214 h 19"/>
                  <a:gd name="T4" fmla="*/ 1932 w 15"/>
                  <a:gd name="T5" fmla="*/ 3361 h 19"/>
                  <a:gd name="T6" fmla="*/ 1801 w 15"/>
                  <a:gd name="T7" fmla="*/ 3361 h 19"/>
                  <a:gd name="T8" fmla="*/ 1449 w 15"/>
                  <a:gd name="T9" fmla="*/ 3361 h 19"/>
                  <a:gd name="T10" fmla="*/ 828 w 15"/>
                  <a:gd name="T11" fmla="*/ 3361 h 19"/>
                  <a:gd name="T12" fmla="*/ 355 w 15"/>
                  <a:gd name="T13" fmla="*/ 2989 h 19"/>
                  <a:gd name="T14" fmla="*/ 0 w 15"/>
                  <a:gd name="T15" fmla="*/ 2456 h 19"/>
                  <a:gd name="T16" fmla="*/ 0 w 15"/>
                  <a:gd name="T17" fmla="*/ 1795 h 19"/>
                  <a:gd name="T18" fmla="*/ 0 w 15"/>
                  <a:gd name="T19" fmla="*/ 1037 h 19"/>
                  <a:gd name="T20" fmla="*/ 355 w 15"/>
                  <a:gd name="T21" fmla="*/ 533 h 19"/>
                  <a:gd name="T22" fmla="*/ 828 w 15"/>
                  <a:gd name="T23" fmla="*/ 156 h 19"/>
                  <a:gd name="T24" fmla="*/ 1449 w 15"/>
                  <a:gd name="T25" fmla="*/ 0 h 19"/>
                  <a:gd name="T26" fmla="*/ 1932 w 15"/>
                  <a:gd name="T27" fmla="*/ 156 h 19"/>
                  <a:gd name="T28" fmla="*/ 2429 w 15"/>
                  <a:gd name="T29" fmla="*/ 369 h 19"/>
                  <a:gd name="T30" fmla="*/ 2429 w 15"/>
                  <a:gd name="T31" fmla="*/ 874 h 19"/>
                  <a:gd name="T32" fmla="*/ 2429 w 15"/>
                  <a:gd name="T33" fmla="*/ 874 h 19"/>
                  <a:gd name="T34" fmla="*/ 1932 w 15"/>
                  <a:gd name="T35" fmla="*/ 533 h 19"/>
                  <a:gd name="T36" fmla="*/ 1449 w 15"/>
                  <a:gd name="T37" fmla="*/ 369 h 19"/>
                  <a:gd name="T38" fmla="*/ 980 w 15"/>
                  <a:gd name="T39" fmla="*/ 533 h 19"/>
                  <a:gd name="T40" fmla="*/ 621 w 15"/>
                  <a:gd name="T41" fmla="*/ 661 h 19"/>
                  <a:gd name="T42" fmla="*/ 469 w 15"/>
                  <a:gd name="T43" fmla="*/ 1262 h 19"/>
                  <a:gd name="T44" fmla="*/ 355 w 15"/>
                  <a:gd name="T45" fmla="*/ 1795 h 19"/>
                  <a:gd name="T46" fmla="*/ 469 w 15"/>
                  <a:gd name="T47" fmla="*/ 2300 h 19"/>
                  <a:gd name="T48" fmla="*/ 621 w 15"/>
                  <a:gd name="T49" fmla="*/ 2669 h 19"/>
                  <a:gd name="T50" fmla="*/ 980 w 15"/>
                  <a:gd name="T51" fmla="*/ 2989 h 19"/>
                  <a:gd name="T52" fmla="*/ 1449 w 15"/>
                  <a:gd name="T53" fmla="*/ 2989 h 19"/>
                  <a:gd name="T54" fmla="*/ 1932 w 15"/>
                  <a:gd name="T55" fmla="*/ 2989 h 19"/>
                  <a:gd name="T56" fmla="*/ 2429 w 15"/>
                  <a:gd name="T57" fmla="*/ 2669 h 19"/>
                  <a:gd name="T58" fmla="*/ 2429 w 15"/>
                  <a:gd name="T59" fmla="*/ 2669 h 19"/>
                  <a:gd name="T60" fmla="*/ 2429 w 15"/>
                  <a:gd name="T61" fmla="*/ 3214 h 19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5" h="19">
                    <a:moveTo>
                      <a:pt x="15" y="18"/>
                    </a:moveTo>
                    <a:cubicBezTo>
                      <a:pt x="15" y="18"/>
                      <a:pt x="14" y="18"/>
                      <a:pt x="14" y="18"/>
                    </a:cubicBezTo>
                    <a:cubicBezTo>
                      <a:pt x="13" y="18"/>
                      <a:pt x="13" y="19"/>
                      <a:pt x="12" y="19"/>
                    </a:cubicBezTo>
                    <a:cubicBezTo>
                      <a:pt x="12" y="19"/>
                      <a:pt x="11" y="19"/>
                      <a:pt x="11" y="19"/>
                    </a:cubicBezTo>
                    <a:cubicBezTo>
                      <a:pt x="10" y="19"/>
                      <a:pt x="9" y="19"/>
                      <a:pt x="9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1"/>
                      <a:pt x="15" y="2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4"/>
                      <a:pt x="13" y="3"/>
                      <a:pt x="12" y="3"/>
                    </a:cubicBezTo>
                    <a:cubicBezTo>
                      <a:pt x="11" y="3"/>
                      <a:pt x="10" y="2"/>
                      <a:pt x="9" y="2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5" y="3"/>
                      <a:pt x="5" y="4"/>
                      <a:pt x="4" y="4"/>
                    </a:cubicBezTo>
                    <a:cubicBezTo>
                      <a:pt x="3" y="5"/>
                      <a:pt x="3" y="6"/>
                      <a:pt x="3" y="7"/>
                    </a:cubicBezTo>
                    <a:cubicBezTo>
                      <a:pt x="2" y="7"/>
                      <a:pt x="2" y="9"/>
                      <a:pt x="2" y="10"/>
                    </a:cubicBezTo>
                    <a:cubicBezTo>
                      <a:pt x="2" y="11"/>
                      <a:pt x="2" y="12"/>
                      <a:pt x="3" y="13"/>
                    </a:cubicBezTo>
                    <a:cubicBezTo>
                      <a:pt x="3" y="14"/>
                      <a:pt x="4" y="15"/>
                      <a:pt x="4" y="15"/>
                    </a:cubicBezTo>
                    <a:cubicBezTo>
                      <a:pt x="5" y="16"/>
                      <a:pt x="5" y="16"/>
                      <a:pt x="6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0" y="17"/>
                      <a:pt x="11" y="17"/>
                      <a:pt x="12" y="17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lnTo>
                      <a:pt x="15" y="18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8" name="Freeform 469"/>
              <p:cNvSpPr>
                <a:spLocks/>
              </p:cNvSpPr>
              <p:nvPr userDrawn="1"/>
            </p:nvSpPr>
            <p:spPr bwMode="auto">
              <a:xfrm>
                <a:off x="3214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7 w 28"/>
                  <a:gd name="T11" fmla="*/ 5 h 43"/>
                  <a:gd name="T12" fmla="*/ 7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7 w 28"/>
                  <a:gd name="T19" fmla="*/ 22 h 43"/>
                  <a:gd name="T20" fmla="*/ 7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7" y="5"/>
                    </a:lnTo>
                    <a:lnTo>
                      <a:pt x="7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7" y="22"/>
                    </a:lnTo>
                    <a:lnTo>
                      <a:pt x="7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9" name="Freeform 470"/>
              <p:cNvSpPr>
                <a:spLocks/>
              </p:cNvSpPr>
              <p:nvPr userDrawn="1"/>
            </p:nvSpPr>
            <p:spPr bwMode="auto">
              <a:xfrm>
                <a:off x="3254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4 w 28"/>
                  <a:gd name="T7" fmla="*/ 0 h 43"/>
                  <a:gd name="T8" fmla="*/ 4 w 28"/>
                  <a:gd name="T9" fmla="*/ 38 h 43"/>
                  <a:gd name="T10" fmla="*/ 28 w 28"/>
                  <a:gd name="T11" fmla="*/ 38 h 43"/>
                  <a:gd name="T12" fmla="*/ 28 w 28"/>
                  <a:gd name="T13" fmla="*/ 4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4" y="0"/>
                    </a:lnTo>
                    <a:lnTo>
                      <a:pt x="4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0" name="Freeform 471"/>
              <p:cNvSpPr>
                <a:spLocks/>
              </p:cNvSpPr>
              <p:nvPr userDrawn="1"/>
            </p:nvSpPr>
            <p:spPr bwMode="auto">
              <a:xfrm>
                <a:off x="3289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7 w 29"/>
                  <a:gd name="T7" fmla="*/ 0 h 43"/>
                  <a:gd name="T8" fmla="*/ 7 w 29"/>
                  <a:gd name="T9" fmla="*/ 38 h 43"/>
                  <a:gd name="T10" fmla="*/ 29 w 29"/>
                  <a:gd name="T11" fmla="*/ 38 h 43"/>
                  <a:gd name="T12" fmla="*/ 29 w 29"/>
                  <a:gd name="T13" fmla="*/ 4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1" name="Freeform 472"/>
              <p:cNvSpPr>
                <a:spLocks/>
              </p:cNvSpPr>
              <p:nvPr userDrawn="1"/>
            </p:nvSpPr>
            <p:spPr bwMode="auto">
              <a:xfrm>
                <a:off x="3325" y="3530"/>
                <a:ext cx="33" cy="43"/>
              </a:xfrm>
              <a:custGeom>
                <a:avLst/>
                <a:gdLst>
                  <a:gd name="T0" fmla="*/ 2411 w 14"/>
                  <a:gd name="T1" fmla="*/ 2021 h 18"/>
                  <a:gd name="T2" fmla="*/ 2251 w 14"/>
                  <a:gd name="T3" fmla="*/ 2580 h 18"/>
                  <a:gd name="T4" fmla="*/ 2044 w 14"/>
                  <a:gd name="T5" fmla="*/ 3189 h 18"/>
                  <a:gd name="T6" fmla="*/ 1756 w 14"/>
                  <a:gd name="T7" fmla="*/ 3356 h 18"/>
                  <a:gd name="T8" fmla="*/ 1233 w 14"/>
                  <a:gd name="T9" fmla="*/ 3356 h 18"/>
                  <a:gd name="T10" fmla="*/ 655 w 14"/>
                  <a:gd name="T11" fmla="*/ 3356 h 18"/>
                  <a:gd name="T12" fmla="*/ 156 w 14"/>
                  <a:gd name="T13" fmla="*/ 3189 h 18"/>
                  <a:gd name="T14" fmla="*/ 0 w 14"/>
                  <a:gd name="T15" fmla="*/ 2580 h 18"/>
                  <a:gd name="T16" fmla="*/ 0 w 14"/>
                  <a:gd name="T17" fmla="*/ 2021 h 18"/>
                  <a:gd name="T18" fmla="*/ 0 w 14"/>
                  <a:gd name="T19" fmla="*/ 0 h 18"/>
                  <a:gd name="T20" fmla="*/ 368 w 14"/>
                  <a:gd name="T21" fmla="*/ 0 h 18"/>
                  <a:gd name="T22" fmla="*/ 368 w 14"/>
                  <a:gd name="T23" fmla="*/ 2021 h 18"/>
                  <a:gd name="T24" fmla="*/ 368 w 14"/>
                  <a:gd name="T25" fmla="*/ 2415 h 18"/>
                  <a:gd name="T26" fmla="*/ 523 w 14"/>
                  <a:gd name="T27" fmla="*/ 2797 h 18"/>
                  <a:gd name="T28" fmla="*/ 655 w 14"/>
                  <a:gd name="T29" fmla="*/ 2955 h 18"/>
                  <a:gd name="T30" fmla="*/ 1233 w 14"/>
                  <a:gd name="T31" fmla="*/ 2955 h 18"/>
                  <a:gd name="T32" fmla="*/ 1544 w 14"/>
                  <a:gd name="T33" fmla="*/ 2955 h 18"/>
                  <a:gd name="T34" fmla="*/ 1756 w 14"/>
                  <a:gd name="T35" fmla="*/ 2797 h 18"/>
                  <a:gd name="T36" fmla="*/ 1883 w 14"/>
                  <a:gd name="T37" fmla="*/ 2415 h 18"/>
                  <a:gd name="T38" fmla="*/ 1883 w 14"/>
                  <a:gd name="T39" fmla="*/ 2021 h 18"/>
                  <a:gd name="T40" fmla="*/ 1883 w 14"/>
                  <a:gd name="T41" fmla="*/ 0 h 18"/>
                  <a:gd name="T42" fmla="*/ 2411 w 14"/>
                  <a:gd name="T43" fmla="*/ 0 h 18"/>
                  <a:gd name="T44" fmla="*/ 2411 w 14"/>
                  <a:gd name="T45" fmla="*/ 2021 h 18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14" h="18">
                    <a:moveTo>
                      <a:pt x="14" y="11"/>
                    </a:moveTo>
                    <a:cubicBezTo>
                      <a:pt x="14" y="12"/>
                      <a:pt x="14" y="13"/>
                      <a:pt x="13" y="14"/>
                    </a:cubicBezTo>
                    <a:cubicBezTo>
                      <a:pt x="13" y="15"/>
                      <a:pt x="12" y="16"/>
                      <a:pt x="12" y="17"/>
                    </a:cubicBezTo>
                    <a:cubicBezTo>
                      <a:pt x="11" y="17"/>
                      <a:pt x="10" y="18"/>
                      <a:pt x="10" y="18"/>
                    </a:cubicBezTo>
                    <a:cubicBezTo>
                      <a:pt x="9" y="18"/>
                      <a:pt x="8" y="18"/>
                      <a:pt x="7" y="18"/>
                    </a:cubicBezTo>
                    <a:cubicBezTo>
                      <a:pt x="5" y="18"/>
                      <a:pt x="4" y="18"/>
                      <a:pt x="4" y="18"/>
                    </a:cubicBezTo>
                    <a:cubicBezTo>
                      <a:pt x="3" y="18"/>
                      <a:pt x="2" y="17"/>
                      <a:pt x="1" y="17"/>
                    </a:cubicBezTo>
                    <a:cubicBezTo>
                      <a:pt x="1" y="16"/>
                      <a:pt x="0" y="15"/>
                      <a:pt x="0" y="14"/>
                    </a:cubicBezTo>
                    <a:cubicBezTo>
                      <a:pt x="0" y="13"/>
                      <a:pt x="0" y="12"/>
                      <a:pt x="0" y="1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3"/>
                      <a:pt x="2" y="13"/>
                    </a:cubicBezTo>
                    <a:cubicBezTo>
                      <a:pt x="2" y="14"/>
                      <a:pt x="3" y="14"/>
                      <a:pt x="3" y="15"/>
                    </a:cubicBezTo>
                    <a:cubicBezTo>
                      <a:pt x="3" y="15"/>
                      <a:pt x="4" y="16"/>
                      <a:pt x="4" y="16"/>
                    </a:cubicBezTo>
                    <a:cubicBezTo>
                      <a:pt x="5" y="16"/>
                      <a:pt x="6" y="16"/>
                      <a:pt x="7" y="16"/>
                    </a:cubicBezTo>
                    <a:cubicBezTo>
                      <a:pt x="8" y="16"/>
                      <a:pt x="8" y="16"/>
                      <a:pt x="9" y="16"/>
                    </a:cubicBezTo>
                    <a:cubicBezTo>
                      <a:pt x="10" y="16"/>
                      <a:pt x="10" y="15"/>
                      <a:pt x="10" y="15"/>
                    </a:cubicBezTo>
                    <a:cubicBezTo>
                      <a:pt x="11" y="14"/>
                      <a:pt x="11" y="14"/>
                      <a:pt x="11" y="13"/>
                    </a:cubicBezTo>
                    <a:cubicBezTo>
                      <a:pt x="11" y="12"/>
                      <a:pt x="11" y="12"/>
                      <a:pt x="11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4" y="0"/>
                      <a:pt x="14" y="0"/>
                      <a:pt x="14" y="0"/>
                    </a:cubicBezTo>
                    <a:lnTo>
                      <a:pt x="14" y="11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2" name="Freeform 473"/>
              <p:cNvSpPr>
                <a:spLocks/>
              </p:cNvSpPr>
              <p:nvPr userDrawn="1"/>
            </p:nvSpPr>
            <p:spPr bwMode="auto">
              <a:xfrm>
                <a:off x="3369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5 w 29"/>
                  <a:gd name="T7" fmla="*/ 0 h 43"/>
                  <a:gd name="T8" fmla="*/ 5 w 29"/>
                  <a:gd name="T9" fmla="*/ 38 h 43"/>
                  <a:gd name="T10" fmla="*/ 29 w 29"/>
                  <a:gd name="T11" fmla="*/ 38 h 43"/>
                  <a:gd name="T12" fmla="*/ 29 w 29"/>
                  <a:gd name="T13" fmla="*/ 43 h 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5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3" name="Freeform 474"/>
              <p:cNvSpPr>
                <a:spLocks noEditPoints="1"/>
              </p:cNvSpPr>
              <p:nvPr userDrawn="1"/>
            </p:nvSpPr>
            <p:spPr bwMode="auto">
              <a:xfrm>
                <a:off x="3403" y="3530"/>
                <a:ext cx="40" cy="43"/>
              </a:xfrm>
              <a:custGeom>
                <a:avLst/>
                <a:gdLst>
                  <a:gd name="T0" fmla="*/ 40 w 40"/>
                  <a:gd name="T1" fmla="*/ 43 h 43"/>
                  <a:gd name="T2" fmla="*/ 33 w 40"/>
                  <a:gd name="T3" fmla="*/ 43 h 43"/>
                  <a:gd name="T4" fmla="*/ 28 w 40"/>
                  <a:gd name="T5" fmla="*/ 31 h 43"/>
                  <a:gd name="T6" fmla="*/ 9 w 40"/>
                  <a:gd name="T7" fmla="*/ 31 h 43"/>
                  <a:gd name="T8" fmla="*/ 4 w 40"/>
                  <a:gd name="T9" fmla="*/ 43 h 43"/>
                  <a:gd name="T10" fmla="*/ 0 w 40"/>
                  <a:gd name="T11" fmla="*/ 43 h 43"/>
                  <a:gd name="T12" fmla="*/ 16 w 40"/>
                  <a:gd name="T13" fmla="*/ 0 h 43"/>
                  <a:gd name="T14" fmla="*/ 23 w 40"/>
                  <a:gd name="T15" fmla="*/ 0 h 43"/>
                  <a:gd name="T16" fmla="*/ 40 w 40"/>
                  <a:gd name="T17" fmla="*/ 43 h 43"/>
                  <a:gd name="T18" fmla="*/ 26 w 40"/>
                  <a:gd name="T19" fmla="*/ 26 h 43"/>
                  <a:gd name="T20" fmla="*/ 18 w 40"/>
                  <a:gd name="T21" fmla="*/ 5 h 43"/>
                  <a:gd name="T22" fmla="*/ 11 w 40"/>
                  <a:gd name="T23" fmla="*/ 26 h 43"/>
                  <a:gd name="T24" fmla="*/ 26 w 40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0" h="43">
                    <a:moveTo>
                      <a:pt x="40" y="43"/>
                    </a:moveTo>
                    <a:lnTo>
                      <a:pt x="33" y="43"/>
                    </a:lnTo>
                    <a:lnTo>
                      <a:pt x="28" y="31"/>
                    </a:lnTo>
                    <a:lnTo>
                      <a:pt x="9" y="31"/>
                    </a:lnTo>
                    <a:lnTo>
                      <a:pt x="4" y="43"/>
                    </a:lnTo>
                    <a:lnTo>
                      <a:pt x="0" y="43"/>
                    </a:lnTo>
                    <a:lnTo>
                      <a:pt x="16" y="0"/>
                    </a:lnTo>
                    <a:lnTo>
                      <a:pt x="23" y="0"/>
                    </a:lnTo>
                    <a:lnTo>
                      <a:pt x="40" y="43"/>
                    </a:lnTo>
                    <a:close/>
                    <a:moveTo>
                      <a:pt x="26" y="26"/>
                    </a:moveTo>
                    <a:lnTo>
                      <a:pt x="18" y="5"/>
                    </a:lnTo>
                    <a:lnTo>
                      <a:pt x="11" y="26"/>
                    </a:lnTo>
                    <a:lnTo>
                      <a:pt x="26" y="26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4" name="Freeform 475"/>
              <p:cNvSpPr>
                <a:spLocks noEditPoints="1"/>
              </p:cNvSpPr>
              <p:nvPr userDrawn="1"/>
            </p:nvSpPr>
            <p:spPr bwMode="auto">
              <a:xfrm>
                <a:off x="3450" y="3530"/>
                <a:ext cx="35" cy="43"/>
              </a:xfrm>
              <a:custGeom>
                <a:avLst/>
                <a:gdLst>
                  <a:gd name="T0" fmla="*/ 2429 w 15"/>
                  <a:gd name="T1" fmla="*/ 3356 h 18"/>
                  <a:gd name="T2" fmla="*/ 1932 w 15"/>
                  <a:gd name="T3" fmla="*/ 3356 h 18"/>
                  <a:gd name="T4" fmla="*/ 980 w 15"/>
                  <a:gd name="T5" fmla="*/ 2021 h 18"/>
                  <a:gd name="T6" fmla="*/ 469 w 15"/>
                  <a:gd name="T7" fmla="*/ 2021 h 18"/>
                  <a:gd name="T8" fmla="*/ 469 w 15"/>
                  <a:gd name="T9" fmla="*/ 3356 h 18"/>
                  <a:gd name="T10" fmla="*/ 0 w 15"/>
                  <a:gd name="T11" fmla="*/ 3356 h 18"/>
                  <a:gd name="T12" fmla="*/ 0 w 15"/>
                  <a:gd name="T13" fmla="*/ 0 h 18"/>
                  <a:gd name="T14" fmla="*/ 828 w 15"/>
                  <a:gd name="T15" fmla="*/ 0 h 18"/>
                  <a:gd name="T16" fmla="*/ 1307 w 15"/>
                  <a:gd name="T17" fmla="*/ 0 h 18"/>
                  <a:gd name="T18" fmla="*/ 1601 w 15"/>
                  <a:gd name="T19" fmla="*/ 165 h 18"/>
                  <a:gd name="T20" fmla="*/ 1932 w 15"/>
                  <a:gd name="T21" fmla="*/ 394 h 18"/>
                  <a:gd name="T22" fmla="*/ 1932 w 15"/>
                  <a:gd name="T23" fmla="*/ 941 h 18"/>
                  <a:gd name="T24" fmla="*/ 1801 w 15"/>
                  <a:gd name="T25" fmla="*/ 1472 h 18"/>
                  <a:gd name="T26" fmla="*/ 1449 w 15"/>
                  <a:gd name="T27" fmla="*/ 1854 h 18"/>
                  <a:gd name="T28" fmla="*/ 2429 w 15"/>
                  <a:gd name="T29" fmla="*/ 3356 h 18"/>
                  <a:gd name="T30" fmla="*/ 1601 w 15"/>
                  <a:gd name="T31" fmla="*/ 941 h 18"/>
                  <a:gd name="T32" fmla="*/ 1449 w 15"/>
                  <a:gd name="T33" fmla="*/ 559 h 18"/>
                  <a:gd name="T34" fmla="*/ 1449 w 15"/>
                  <a:gd name="T35" fmla="*/ 394 h 18"/>
                  <a:gd name="T36" fmla="*/ 1094 w 15"/>
                  <a:gd name="T37" fmla="*/ 394 h 18"/>
                  <a:gd name="T38" fmla="*/ 980 w 15"/>
                  <a:gd name="T39" fmla="*/ 394 h 18"/>
                  <a:gd name="T40" fmla="*/ 469 w 15"/>
                  <a:gd name="T41" fmla="*/ 394 h 18"/>
                  <a:gd name="T42" fmla="*/ 469 w 15"/>
                  <a:gd name="T43" fmla="*/ 1730 h 18"/>
                  <a:gd name="T44" fmla="*/ 828 w 15"/>
                  <a:gd name="T45" fmla="*/ 1730 h 18"/>
                  <a:gd name="T46" fmla="*/ 1094 w 15"/>
                  <a:gd name="T47" fmla="*/ 1472 h 18"/>
                  <a:gd name="T48" fmla="*/ 1449 w 15"/>
                  <a:gd name="T49" fmla="*/ 1472 h 18"/>
                  <a:gd name="T50" fmla="*/ 1449 w 15"/>
                  <a:gd name="T51" fmla="*/ 1080 h 18"/>
                  <a:gd name="T52" fmla="*/ 1601 w 15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5" h="18">
                    <a:moveTo>
                      <a:pt x="15" y="18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9" y="0"/>
                      <a:pt x="10" y="0"/>
                      <a:pt x="10" y="1"/>
                    </a:cubicBezTo>
                    <a:cubicBezTo>
                      <a:pt x="11" y="1"/>
                      <a:pt x="11" y="2"/>
                      <a:pt x="12" y="2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12" y="6"/>
                      <a:pt x="12" y="7"/>
                      <a:pt x="11" y="8"/>
                    </a:cubicBezTo>
                    <a:cubicBezTo>
                      <a:pt x="11" y="9"/>
                      <a:pt x="10" y="9"/>
                      <a:pt x="9" y="10"/>
                    </a:cubicBezTo>
                    <a:lnTo>
                      <a:pt x="15" y="18"/>
                    </a:lnTo>
                    <a:close/>
                    <a:moveTo>
                      <a:pt x="10" y="5"/>
                    </a:move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10" y="6"/>
                      <a:pt x="10" y="5"/>
                      <a:pt x="10" y="5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5" name="Freeform 476"/>
              <p:cNvSpPr>
                <a:spLocks noEditPoints="1"/>
              </p:cNvSpPr>
              <p:nvPr userDrawn="1"/>
            </p:nvSpPr>
            <p:spPr bwMode="auto">
              <a:xfrm>
                <a:off x="3495" y="3530"/>
                <a:ext cx="33" cy="43"/>
              </a:xfrm>
              <a:custGeom>
                <a:avLst/>
                <a:gdLst>
                  <a:gd name="T0" fmla="*/ 2411 w 14"/>
                  <a:gd name="T1" fmla="*/ 2248 h 18"/>
                  <a:gd name="T2" fmla="*/ 2251 w 14"/>
                  <a:gd name="T3" fmla="*/ 2797 h 18"/>
                  <a:gd name="T4" fmla="*/ 2044 w 14"/>
                  <a:gd name="T5" fmla="*/ 2955 h 18"/>
                  <a:gd name="T6" fmla="*/ 1756 w 14"/>
                  <a:gd name="T7" fmla="*/ 3356 h 18"/>
                  <a:gd name="T8" fmla="*/ 1023 w 14"/>
                  <a:gd name="T9" fmla="*/ 3356 h 18"/>
                  <a:gd name="T10" fmla="*/ 0 w 14"/>
                  <a:gd name="T11" fmla="*/ 3356 h 18"/>
                  <a:gd name="T12" fmla="*/ 0 w 14"/>
                  <a:gd name="T13" fmla="*/ 0 h 18"/>
                  <a:gd name="T14" fmla="*/ 867 w 14"/>
                  <a:gd name="T15" fmla="*/ 0 h 18"/>
                  <a:gd name="T16" fmla="*/ 1388 w 14"/>
                  <a:gd name="T17" fmla="*/ 0 h 18"/>
                  <a:gd name="T18" fmla="*/ 1756 w 14"/>
                  <a:gd name="T19" fmla="*/ 0 h 18"/>
                  <a:gd name="T20" fmla="*/ 2044 w 14"/>
                  <a:gd name="T21" fmla="*/ 394 h 18"/>
                  <a:gd name="T22" fmla="*/ 2044 w 14"/>
                  <a:gd name="T23" fmla="*/ 776 h 18"/>
                  <a:gd name="T24" fmla="*/ 2044 w 14"/>
                  <a:gd name="T25" fmla="*/ 1080 h 18"/>
                  <a:gd name="T26" fmla="*/ 1756 w 14"/>
                  <a:gd name="T27" fmla="*/ 1335 h 18"/>
                  <a:gd name="T28" fmla="*/ 1756 w 14"/>
                  <a:gd name="T29" fmla="*/ 1472 h 18"/>
                  <a:gd name="T30" fmla="*/ 2251 w 14"/>
                  <a:gd name="T31" fmla="*/ 1730 h 18"/>
                  <a:gd name="T32" fmla="*/ 2411 w 14"/>
                  <a:gd name="T33" fmla="*/ 2248 h 18"/>
                  <a:gd name="T34" fmla="*/ 1756 w 14"/>
                  <a:gd name="T35" fmla="*/ 776 h 18"/>
                  <a:gd name="T36" fmla="*/ 1544 w 14"/>
                  <a:gd name="T37" fmla="*/ 559 h 18"/>
                  <a:gd name="T38" fmla="*/ 1544 w 14"/>
                  <a:gd name="T39" fmla="*/ 394 h 18"/>
                  <a:gd name="T40" fmla="*/ 1233 w 14"/>
                  <a:gd name="T41" fmla="*/ 394 h 18"/>
                  <a:gd name="T42" fmla="*/ 867 w 14"/>
                  <a:gd name="T43" fmla="*/ 394 h 18"/>
                  <a:gd name="T44" fmla="*/ 368 w 14"/>
                  <a:gd name="T45" fmla="*/ 394 h 18"/>
                  <a:gd name="T46" fmla="*/ 368 w 14"/>
                  <a:gd name="T47" fmla="*/ 1335 h 18"/>
                  <a:gd name="T48" fmla="*/ 867 w 14"/>
                  <a:gd name="T49" fmla="*/ 1335 h 18"/>
                  <a:gd name="T50" fmla="*/ 1233 w 14"/>
                  <a:gd name="T51" fmla="*/ 1335 h 18"/>
                  <a:gd name="T52" fmla="*/ 1544 w 14"/>
                  <a:gd name="T53" fmla="*/ 1080 h 18"/>
                  <a:gd name="T54" fmla="*/ 1544 w 14"/>
                  <a:gd name="T55" fmla="*/ 941 h 18"/>
                  <a:gd name="T56" fmla="*/ 1756 w 14"/>
                  <a:gd name="T57" fmla="*/ 776 h 18"/>
                  <a:gd name="T58" fmla="*/ 1883 w 14"/>
                  <a:gd name="T59" fmla="*/ 2248 h 18"/>
                  <a:gd name="T60" fmla="*/ 1883 w 14"/>
                  <a:gd name="T61" fmla="*/ 2021 h 18"/>
                  <a:gd name="T62" fmla="*/ 1756 w 14"/>
                  <a:gd name="T63" fmla="*/ 1854 h 18"/>
                  <a:gd name="T64" fmla="*/ 1388 w 14"/>
                  <a:gd name="T65" fmla="*/ 1730 h 18"/>
                  <a:gd name="T66" fmla="*/ 1023 w 14"/>
                  <a:gd name="T67" fmla="*/ 1730 h 18"/>
                  <a:gd name="T68" fmla="*/ 368 w 14"/>
                  <a:gd name="T69" fmla="*/ 1730 h 18"/>
                  <a:gd name="T70" fmla="*/ 368 w 14"/>
                  <a:gd name="T71" fmla="*/ 2955 h 18"/>
                  <a:gd name="T72" fmla="*/ 1023 w 14"/>
                  <a:gd name="T73" fmla="*/ 2955 h 18"/>
                  <a:gd name="T74" fmla="*/ 1388 w 14"/>
                  <a:gd name="T75" fmla="*/ 2955 h 18"/>
                  <a:gd name="T76" fmla="*/ 1756 w 14"/>
                  <a:gd name="T77" fmla="*/ 2797 h 18"/>
                  <a:gd name="T78" fmla="*/ 1883 w 14"/>
                  <a:gd name="T79" fmla="*/ 2580 h 18"/>
                  <a:gd name="T80" fmla="*/ 1883 w 14"/>
                  <a:gd name="T81" fmla="*/ 2248 h 18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14" h="18">
                    <a:moveTo>
                      <a:pt x="14" y="12"/>
                    </a:moveTo>
                    <a:cubicBezTo>
                      <a:pt x="14" y="13"/>
                      <a:pt x="14" y="14"/>
                      <a:pt x="13" y="15"/>
                    </a:cubicBezTo>
                    <a:cubicBezTo>
                      <a:pt x="13" y="15"/>
                      <a:pt x="12" y="16"/>
                      <a:pt x="12" y="16"/>
                    </a:cubicBezTo>
                    <a:cubicBezTo>
                      <a:pt x="11" y="17"/>
                      <a:pt x="10" y="17"/>
                      <a:pt x="10" y="18"/>
                    </a:cubicBezTo>
                    <a:cubicBezTo>
                      <a:pt x="9" y="18"/>
                      <a:pt x="8" y="18"/>
                      <a:pt x="6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0"/>
                      <a:pt x="10" y="0"/>
                    </a:cubicBezTo>
                    <a:cubicBezTo>
                      <a:pt x="11" y="1"/>
                      <a:pt x="11" y="1"/>
                      <a:pt x="12" y="2"/>
                    </a:cubicBezTo>
                    <a:cubicBezTo>
                      <a:pt x="12" y="2"/>
                      <a:pt x="12" y="3"/>
                      <a:pt x="12" y="4"/>
                    </a:cubicBezTo>
                    <a:cubicBezTo>
                      <a:pt x="12" y="5"/>
                      <a:pt x="12" y="5"/>
                      <a:pt x="12" y="6"/>
                    </a:cubicBezTo>
                    <a:cubicBezTo>
                      <a:pt x="11" y="7"/>
                      <a:pt x="10" y="7"/>
                      <a:pt x="10" y="7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2" y="8"/>
                      <a:pt x="13" y="9"/>
                    </a:cubicBezTo>
                    <a:cubicBezTo>
                      <a:pt x="13" y="10"/>
                      <a:pt x="14" y="11"/>
                      <a:pt x="14" y="12"/>
                    </a:cubicBezTo>
                    <a:close/>
                    <a:moveTo>
                      <a:pt x="10" y="4"/>
                    </a:moveTo>
                    <a:cubicBezTo>
                      <a:pt x="10" y="4"/>
                      <a:pt x="10" y="3"/>
                      <a:pt x="9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7"/>
                      <a:pt x="9" y="6"/>
                    </a:cubicBezTo>
                    <a:cubicBezTo>
                      <a:pt x="9" y="6"/>
                      <a:pt x="9" y="6"/>
                      <a:pt x="9" y="5"/>
                    </a:cubicBezTo>
                    <a:cubicBezTo>
                      <a:pt x="10" y="5"/>
                      <a:pt x="10" y="5"/>
                      <a:pt x="10" y="4"/>
                    </a:cubicBezTo>
                    <a:close/>
                    <a:moveTo>
                      <a:pt x="11" y="12"/>
                    </a:moveTo>
                    <a:cubicBezTo>
                      <a:pt x="11" y="12"/>
                      <a:pt x="11" y="11"/>
                      <a:pt x="11" y="11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7" y="9"/>
                      <a:pt x="6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7" y="16"/>
                      <a:pt x="8" y="16"/>
                      <a:pt x="8" y="16"/>
                    </a:cubicBezTo>
                    <a:cubicBezTo>
                      <a:pt x="9" y="16"/>
                      <a:pt x="9" y="15"/>
                      <a:pt x="10" y="15"/>
                    </a:cubicBezTo>
                    <a:cubicBezTo>
                      <a:pt x="10" y="15"/>
                      <a:pt x="11" y="14"/>
                      <a:pt x="11" y="14"/>
                    </a:cubicBezTo>
                    <a:cubicBezTo>
                      <a:pt x="11" y="14"/>
                      <a:pt x="11" y="13"/>
                      <a:pt x="11" y="12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6" name="Freeform 477"/>
              <p:cNvSpPr>
                <a:spLocks noEditPoints="1"/>
              </p:cNvSpPr>
              <p:nvPr userDrawn="1"/>
            </p:nvSpPr>
            <p:spPr bwMode="auto">
              <a:xfrm>
                <a:off x="3532" y="3530"/>
                <a:ext cx="41" cy="43"/>
              </a:xfrm>
              <a:custGeom>
                <a:avLst/>
                <a:gdLst>
                  <a:gd name="T0" fmla="*/ 41 w 41"/>
                  <a:gd name="T1" fmla="*/ 43 h 43"/>
                  <a:gd name="T2" fmla="*/ 34 w 41"/>
                  <a:gd name="T3" fmla="*/ 43 h 43"/>
                  <a:gd name="T4" fmla="*/ 29 w 41"/>
                  <a:gd name="T5" fmla="*/ 31 h 43"/>
                  <a:gd name="T6" fmla="*/ 10 w 41"/>
                  <a:gd name="T7" fmla="*/ 31 h 43"/>
                  <a:gd name="T8" fmla="*/ 5 w 41"/>
                  <a:gd name="T9" fmla="*/ 43 h 43"/>
                  <a:gd name="T10" fmla="*/ 0 w 41"/>
                  <a:gd name="T11" fmla="*/ 43 h 43"/>
                  <a:gd name="T12" fmla="*/ 17 w 41"/>
                  <a:gd name="T13" fmla="*/ 0 h 43"/>
                  <a:gd name="T14" fmla="*/ 24 w 41"/>
                  <a:gd name="T15" fmla="*/ 0 h 43"/>
                  <a:gd name="T16" fmla="*/ 41 w 41"/>
                  <a:gd name="T17" fmla="*/ 43 h 43"/>
                  <a:gd name="T18" fmla="*/ 26 w 41"/>
                  <a:gd name="T19" fmla="*/ 26 h 43"/>
                  <a:gd name="T20" fmla="*/ 19 w 41"/>
                  <a:gd name="T21" fmla="*/ 5 h 43"/>
                  <a:gd name="T22" fmla="*/ 12 w 41"/>
                  <a:gd name="T23" fmla="*/ 26 h 43"/>
                  <a:gd name="T24" fmla="*/ 26 w 41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1" h="43">
                    <a:moveTo>
                      <a:pt x="41" y="43"/>
                    </a:moveTo>
                    <a:lnTo>
                      <a:pt x="34" y="43"/>
                    </a:lnTo>
                    <a:lnTo>
                      <a:pt x="29" y="31"/>
                    </a:lnTo>
                    <a:lnTo>
                      <a:pt x="10" y="31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17" y="0"/>
                    </a:lnTo>
                    <a:lnTo>
                      <a:pt x="24" y="0"/>
                    </a:lnTo>
                    <a:lnTo>
                      <a:pt x="41" y="43"/>
                    </a:lnTo>
                    <a:close/>
                    <a:moveTo>
                      <a:pt x="26" y="26"/>
                    </a:moveTo>
                    <a:lnTo>
                      <a:pt x="19" y="5"/>
                    </a:lnTo>
                    <a:lnTo>
                      <a:pt x="12" y="26"/>
                    </a:lnTo>
                    <a:lnTo>
                      <a:pt x="26" y="26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7" name="Freeform 478"/>
              <p:cNvSpPr>
                <a:spLocks/>
              </p:cNvSpPr>
              <p:nvPr userDrawn="1"/>
            </p:nvSpPr>
            <p:spPr bwMode="auto">
              <a:xfrm>
                <a:off x="3580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251 w 14"/>
                  <a:gd name="T3" fmla="*/ 2828 h 19"/>
                  <a:gd name="T4" fmla="*/ 2044 w 14"/>
                  <a:gd name="T5" fmla="*/ 3214 h 19"/>
                  <a:gd name="T6" fmla="*/ 1756 w 14"/>
                  <a:gd name="T7" fmla="*/ 3361 h 19"/>
                  <a:gd name="T8" fmla="*/ 102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023 w 14"/>
                  <a:gd name="T21" fmla="*/ 2989 h 19"/>
                  <a:gd name="T22" fmla="*/ 1756 w 14"/>
                  <a:gd name="T23" fmla="*/ 2828 h 19"/>
                  <a:gd name="T24" fmla="*/ 1883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867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756 w 14"/>
                  <a:gd name="T43" fmla="*/ 156 h 19"/>
                  <a:gd name="T44" fmla="*/ 2251 w 14"/>
                  <a:gd name="T45" fmla="*/ 369 h 19"/>
                  <a:gd name="T46" fmla="*/ 2251 w 14"/>
                  <a:gd name="T47" fmla="*/ 661 h 19"/>
                  <a:gd name="T48" fmla="*/ 2251 w 14"/>
                  <a:gd name="T49" fmla="*/ 661 h 19"/>
                  <a:gd name="T50" fmla="*/ 1756 w 14"/>
                  <a:gd name="T51" fmla="*/ 533 h 19"/>
                  <a:gd name="T52" fmla="*/ 1233 w 14"/>
                  <a:gd name="T53" fmla="*/ 369 h 19"/>
                  <a:gd name="T54" fmla="*/ 523 w 14"/>
                  <a:gd name="T55" fmla="*/ 533 h 19"/>
                  <a:gd name="T56" fmla="*/ 368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233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3" y="16"/>
                    </a:cubicBezTo>
                    <a:cubicBezTo>
                      <a:pt x="13" y="17"/>
                      <a:pt x="12" y="17"/>
                      <a:pt x="12" y="18"/>
                    </a:cubicBezTo>
                    <a:cubicBezTo>
                      <a:pt x="11" y="18"/>
                      <a:pt x="10" y="19"/>
                      <a:pt x="10" y="19"/>
                    </a:cubicBezTo>
                    <a:cubicBezTo>
                      <a:pt x="9" y="19"/>
                      <a:pt x="8" y="19"/>
                      <a:pt x="6" y="19"/>
                    </a:cubicBezTo>
                    <a:cubicBezTo>
                      <a:pt x="5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4" y="17"/>
                      <a:pt x="5" y="17"/>
                      <a:pt x="6" y="17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1" y="16"/>
                      <a:pt x="11" y="15"/>
                      <a:pt x="11" y="14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0" y="12"/>
                      <a:pt x="10" y="12"/>
                      <a:pt x="9" y="11"/>
                    </a:cubicBezTo>
                    <a:cubicBezTo>
                      <a:pt x="8" y="11"/>
                      <a:pt x="8" y="11"/>
                      <a:pt x="7" y="11"/>
                    </a:cubicBezTo>
                    <a:cubicBezTo>
                      <a:pt x="6" y="11"/>
                      <a:pt x="5" y="11"/>
                      <a:pt x="5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0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1"/>
                      <a:pt x="13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5" y="2"/>
                      <a:pt x="4" y="3"/>
                      <a:pt x="3" y="3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6"/>
                      <a:pt x="2" y="7"/>
                      <a:pt x="3" y="7"/>
                    </a:cubicBezTo>
                    <a:cubicBezTo>
                      <a:pt x="3" y="8"/>
                      <a:pt x="4" y="8"/>
                      <a:pt x="5" y="8"/>
                    </a:cubicBezTo>
                    <a:cubicBezTo>
                      <a:pt x="5" y="8"/>
                      <a:pt x="6" y="8"/>
                      <a:pt x="7" y="9"/>
                    </a:cubicBezTo>
                    <a:cubicBezTo>
                      <a:pt x="8" y="9"/>
                      <a:pt x="9" y="9"/>
                      <a:pt x="10" y="9"/>
                    </a:cubicBezTo>
                    <a:cubicBezTo>
                      <a:pt x="11" y="9"/>
                      <a:pt x="12" y="10"/>
                      <a:pt x="13" y="11"/>
                    </a:cubicBezTo>
                    <a:cubicBezTo>
                      <a:pt x="13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8" name="Freeform 479"/>
              <p:cNvSpPr>
                <a:spLocks/>
              </p:cNvSpPr>
              <p:nvPr userDrawn="1"/>
            </p:nvSpPr>
            <p:spPr bwMode="auto">
              <a:xfrm>
                <a:off x="3622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29 w 29"/>
                  <a:gd name="T7" fmla="*/ 0 h 43"/>
                  <a:gd name="T8" fmla="*/ 29 w 29"/>
                  <a:gd name="T9" fmla="*/ 5 h 43"/>
                  <a:gd name="T10" fmla="*/ 7 w 29"/>
                  <a:gd name="T11" fmla="*/ 5 h 43"/>
                  <a:gd name="T12" fmla="*/ 7 w 29"/>
                  <a:gd name="T13" fmla="*/ 17 h 43"/>
                  <a:gd name="T14" fmla="*/ 29 w 29"/>
                  <a:gd name="T15" fmla="*/ 17 h 43"/>
                  <a:gd name="T16" fmla="*/ 29 w 29"/>
                  <a:gd name="T17" fmla="*/ 22 h 43"/>
                  <a:gd name="T18" fmla="*/ 7 w 29"/>
                  <a:gd name="T19" fmla="*/ 22 h 43"/>
                  <a:gd name="T20" fmla="*/ 7 w 29"/>
                  <a:gd name="T21" fmla="*/ 38 h 43"/>
                  <a:gd name="T22" fmla="*/ 29 w 29"/>
                  <a:gd name="T23" fmla="*/ 38 h 43"/>
                  <a:gd name="T24" fmla="*/ 29 w 29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9" y="0"/>
                    </a:lnTo>
                    <a:lnTo>
                      <a:pt x="29" y="5"/>
                    </a:lnTo>
                    <a:lnTo>
                      <a:pt x="7" y="5"/>
                    </a:lnTo>
                    <a:lnTo>
                      <a:pt x="7" y="17"/>
                    </a:lnTo>
                    <a:lnTo>
                      <a:pt x="29" y="17"/>
                    </a:lnTo>
                    <a:lnTo>
                      <a:pt x="29" y="22"/>
                    </a:lnTo>
                    <a:lnTo>
                      <a:pt x="7" y="22"/>
                    </a:lnTo>
                    <a:lnTo>
                      <a:pt x="7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9" name="Freeform 480"/>
              <p:cNvSpPr>
                <a:spLocks noEditPoints="1"/>
              </p:cNvSpPr>
              <p:nvPr userDrawn="1"/>
            </p:nvSpPr>
            <p:spPr bwMode="auto">
              <a:xfrm>
                <a:off x="3662" y="3530"/>
                <a:ext cx="33" cy="43"/>
              </a:xfrm>
              <a:custGeom>
                <a:avLst/>
                <a:gdLst>
                  <a:gd name="T0" fmla="*/ 2411 w 14"/>
                  <a:gd name="T1" fmla="*/ 2248 h 18"/>
                  <a:gd name="T2" fmla="*/ 2251 w 14"/>
                  <a:gd name="T3" fmla="*/ 2797 h 18"/>
                  <a:gd name="T4" fmla="*/ 2044 w 14"/>
                  <a:gd name="T5" fmla="*/ 2955 h 18"/>
                  <a:gd name="T6" fmla="*/ 1756 w 14"/>
                  <a:gd name="T7" fmla="*/ 3356 h 18"/>
                  <a:gd name="T8" fmla="*/ 1233 w 14"/>
                  <a:gd name="T9" fmla="*/ 3356 h 18"/>
                  <a:gd name="T10" fmla="*/ 0 w 14"/>
                  <a:gd name="T11" fmla="*/ 3356 h 18"/>
                  <a:gd name="T12" fmla="*/ 0 w 14"/>
                  <a:gd name="T13" fmla="*/ 0 h 18"/>
                  <a:gd name="T14" fmla="*/ 867 w 14"/>
                  <a:gd name="T15" fmla="*/ 0 h 18"/>
                  <a:gd name="T16" fmla="*/ 1388 w 14"/>
                  <a:gd name="T17" fmla="*/ 0 h 18"/>
                  <a:gd name="T18" fmla="*/ 1756 w 14"/>
                  <a:gd name="T19" fmla="*/ 0 h 18"/>
                  <a:gd name="T20" fmla="*/ 2044 w 14"/>
                  <a:gd name="T21" fmla="*/ 394 h 18"/>
                  <a:gd name="T22" fmla="*/ 2044 w 14"/>
                  <a:gd name="T23" fmla="*/ 776 h 18"/>
                  <a:gd name="T24" fmla="*/ 2044 w 14"/>
                  <a:gd name="T25" fmla="*/ 1080 h 18"/>
                  <a:gd name="T26" fmla="*/ 1756 w 14"/>
                  <a:gd name="T27" fmla="*/ 1335 h 18"/>
                  <a:gd name="T28" fmla="*/ 1756 w 14"/>
                  <a:gd name="T29" fmla="*/ 1472 h 18"/>
                  <a:gd name="T30" fmla="*/ 2251 w 14"/>
                  <a:gd name="T31" fmla="*/ 1730 h 18"/>
                  <a:gd name="T32" fmla="*/ 2411 w 14"/>
                  <a:gd name="T33" fmla="*/ 2248 h 18"/>
                  <a:gd name="T34" fmla="*/ 1756 w 14"/>
                  <a:gd name="T35" fmla="*/ 776 h 18"/>
                  <a:gd name="T36" fmla="*/ 1756 w 14"/>
                  <a:gd name="T37" fmla="*/ 559 h 18"/>
                  <a:gd name="T38" fmla="*/ 1544 w 14"/>
                  <a:gd name="T39" fmla="*/ 394 h 18"/>
                  <a:gd name="T40" fmla="*/ 1233 w 14"/>
                  <a:gd name="T41" fmla="*/ 394 h 18"/>
                  <a:gd name="T42" fmla="*/ 867 w 14"/>
                  <a:gd name="T43" fmla="*/ 394 h 18"/>
                  <a:gd name="T44" fmla="*/ 368 w 14"/>
                  <a:gd name="T45" fmla="*/ 394 h 18"/>
                  <a:gd name="T46" fmla="*/ 368 w 14"/>
                  <a:gd name="T47" fmla="*/ 1335 h 18"/>
                  <a:gd name="T48" fmla="*/ 1023 w 14"/>
                  <a:gd name="T49" fmla="*/ 1335 h 18"/>
                  <a:gd name="T50" fmla="*/ 1233 w 14"/>
                  <a:gd name="T51" fmla="*/ 1335 h 18"/>
                  <a:gd name="T52" fmla="*/ 1544 w 14"/>
                  <a:gd name="T53" fmla="*/ 1080 h 18"/>
                  <a:gd name="T54" fmla="*/ 1756 w 14"/>
                  <a:gd name="T55" fmla="*/ 941 h 18"/>
                  <a:gd name="T56" fmla="*/ 1756 w 14"/>
                  <a:gd name="T57" fmla="*/ 776 h 18"/>
                  <a:gd name="T58" fmla="*/ 1883 w 14"/>
                  <a:gd name="T59" fmla="*/ 2248 h 18"/>
                  <a:gd name="T60" fmla="*/ 1883 w 14"/>
                  <a:gd name="T61" fmla="*/ 2021 h 18"/>
                  <a:gd name="T62" fmla="*/ 1756 w 14"/>
                  <a:gd name="T63" fmla="*/ 1854 h 18"/>
                  <a:gd name="T64" fmla="*/ 1388 w 14"/>
                  <a:gd name="T65" fmla="*/ 1730 h 18"/>
                  <a:gd name="T66" fmla="*/ 1023 w 14"/>
                  <a:gd name="T67" fmla="*/ 1730 h 18"/>
                  <a:gd name="T68" fmla="*/ 368 w 14"/>
                  <a:gd name="T69" fmla="*/ 1730 h 18"/>
                  <a:gd name="T70" fmla="*/ 368 w 14"/>
                  <a:gd name="T71" fmla="*/ 2955 h 18"/>
                  <a:gd name="T72" fmla="*/ 1023 w 14"/>
                  <a:gd name="T73" fmla="*/ 2955 h 18"/>
                  <a:gd name="T74" fmla="*/ 1388 w 14"/>
                  <a:gd name="T75" fmla="*/ 2955 h 18"/>
                  <a:gd name="T76" fmla="*/ 1756 w 14"/>
                  <a:gd name="T77" fmla="*/ 2797 h 18"/>
                  <a:gd name="T78" fmla="*/ 1883 w 14"/>
                  <a:gd name="T79" fmla="*/ 2580 h 18"/>
                  <a:gd name="T80" fmla="*/ 1883 w 14"/>
                  <a:gd name="T81" fmla="*/ 2248 h 18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14" h="18">
                    <a:moveTo>
                      <a:pt x="14" y="12"/>
                    </a:moveTo>
                    <a:cubicBezTo>
                      <a:pt x="14" y="13"/>
                      <a:pt x="14" y="14"/>
                      <a:pt x="13" y="15"/>
                    </a:cubicBezTo>
                    <a:cubicBezTo>
                      <a:pt x="13" y="15"/>
                      <a:pt x="13" y="16"/>
                      <a:pt x="12" y="16"/>
                    </a:cubicBezTo>
                    <a:cubicBezTo>
                      <a:pt x="11" y="17"/>
                      <a:pt x="11" y="17"/>
                      <a:pt x="10" y="18"/>
                    </a:cubicBezTo>
                    <a:cubicBezTo>
                      <a:pt x="9" y="18"/>
                      <a:pt x="8" y="18"/>
                      <a:pt x="7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0"/>
                      <a:pt x="10" y="0"/>
                    </a:cubicBezTo>
                    <a:cubicBezTo>
                      <a:pt x="11" y="1"/>
                      <a:pt x="12" y="1"/>
                      <a:pt x="12" y="2"/>
                    </a:cubicBezTo>
                    <a:cubicBezTo>
                      <a:pt x="12" y="2"/>
                      <a:pt x="12" y="3"/>
                      <a:pt x="12" y="4"/>
                    </a:cubicBezTo>
                    <a:cubicBezTo>
                      <a:pt x="12" y="5"/>
                      <a:pt x="12" y="5"/>
                      <a:pt x="12" y="6"/>
                    </a:cubicBezTo>
                    <a:cubicBezTo>
                      <a:pt x="11" y="7"/>
                      <a:pt x="11" y="7"/>
                      <a:pt x="10" y="7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2" y="8"/>
                      <a:pt x="13" y="9"/>
                    </a:cubicBezTo>
                    <a:cubicBezTo>
                      <a:pt x="14" y="10"/>
                      <a:pt x="14" y="11"/>
                      <a:pt x="14" y="12"/>
                    </a:cubicBezTo>
                    <a:close/>
                    <a:moveTo>
                      <a:pt x="10" y="4"/>
                    </a:moveTo>
                    <a:cubicBezTo>
                      <a:pt x="10" y="4"/>
                      <a:pt x="10" y="3"/>
                      <a:pt x="10" y="3"/>
                    </a:cubicBezTo>
                    <a:cubicBezTo>
                      <a:pt x="9" y="3"/>
                      <a:pt x="9" y="2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7"/>
                      <a:pt x="9" y="6"/>
                    </a:cubicBezTo>
                    <a:cubicBezTo>
                      <a:pt x="9" y="6"/>
                      <a:pt x="9" y="6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lose/>
                    <a:moveTo>
                      <a:pt x="11" y="12"/>
                    </a:moveTo>
                    <a:cubicBezTo>
                      <a:pt x="11" y="12"/>
                      <a:pt x="11" y="11"/>
                      <a:pt x="11" y="11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7" y="9"/>
                      <a:pt x="6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7" y="16"/>
                      <a:pt x="8" y="16"/>
                      <a:pt x="8" y="16"/>
                    </a:cubicBezTo>
                    <a:cubicBezTo>
                      <a:pt x="9" y="16"/>
                      <a:pt x="10" y="15"/>
                      <a:pt x="10" y="15"/>
                    </a:cubicBezTo>
                    <a:cubicBezTo>
                      <a:pt x="10" y="15"/>
                      <a:pt x="11" y="14"/>
                      <a:pt x="11" y="14"/>
                    </a:cubicBezTo>
                    <a:cubicBezTo>
                      <a:pt x="11" y="14"/>
                      <a:pt x="11" y="13"/>
                      <a:pt x="11" y="12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0" name="Freeform 481"/>
              <p:cNvSpPr>
                <a:spLocks noEditPoints="1"/>
              </p:cNvSpPr>
              <p:nvPr userDrawn="1"/>
            </p:nvSpPr>
            <p:spPr bwMode="auto">
              <a:xfrm>
                <a:off x="3700" y="3530"/>
                <a:ext cx="40" cy="43"/>
              </a:xfrm>
              <a:custGeom>
                <a:avLst/>
                <a:gdLst>
                  <a:gd name="T0" fmla="*/ 40 w 40"/>
                  <a:gd name="T1" fmla="*/ 43 h 43"/>
                  <a:gd name="T2" fmla="*/ 33 w 40"/>
                  <a:gd name="T3" fmla="*/ 43 h 43"/>
                  <a:gd name="T4" fmla="*/ 29 w 40"/>
                  <a:gd name="T5" fmla="*/ 31 h 43"/>
                  <a:gd name="T6" fmla="*/ 10 w 40"/>
                  <a:gd name="T7" fmla="*/ 31 h 43"/>
                  <a:gd name="T8" fmla="*/ 7 w 40"/>
                  <a:gd name="T9" fmla="*/ 43 h 43"/>
                  <a:gd name="T10" fmla="*/ 0 w 40"/>
                  <a:gd name="T11" fmla="*/ 43 h 43"/>
                  <a:gd name="T12" fmla="*/ 17 w 40"/>
                  <a:gd name="T13" fmla="*/ 0 h 43"/>
                  <a:gd name="T14" fmla="*/ 24 w 40"/>
                  <a:gd name="T15" fmla="*/ 0 h 43"/>
                  <a:gd name="T16" fmla="*/ 40 w 40"/>
                  <a:gd name="T17" fmla="*/ 43 h 43"/>
                  <a:gd name="T18" fmla="*/ 29 w 40"/>
                  <a:gd name="T19" fmla="*/ 26 h 43"/>
                  <a:gd name="T20" fmla="*/ 19 w 40"/>
                  <a:gd name="T21" fmla="*/ 5 h 43"/>
                  <a:gd name="T22" fmla="*/ 12 w 40"/>
                  <a:gd name="T23" fmla="*/ 26 h 43"/>
                  <a:gd name="T24" fmla="*/ 29 w 40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0" h="43">
                    <a:moveTo>
                      <a:pt x="40" y="43"/>
                    </a:moveTo>
                    <a:lnTo>
                      <a:pt x="33" y="43"/>
                    </a:lnTo>
                    <a:lnTo>
                      <a:pt x="29" y="31"/>
                    </a:lnTo>
                    <a:lnTo>
                      <a:pt x="10" y="31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17" y="0"/>
                    </a:lnTo>
                    <a:lnTo>
                      <a:pt x="24" y="0"/>
                    </a:lnTo>
                    <a:lnTo>
                      <a:pt x="40" y="43"/>
                    </a:lnTo>
                    <a:close/>
                    <a:moveTo>
                      <a:pt x="29" y="26"/>
                    </a:moveTo>
                    <a:lnTo>
                      <a:pt x="19" y="5"/>
                    </a:lnTo>
                    <a:lnTo>
                      <a:pt x="12" y="26"/>
                    </a:lnTo>
                    <a:lnTo>
                      <a:pt x="29" y="26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1" name="Freeform 482"/>
              <p:cNvSpPr>
                <a:spLocks/>
              </p:cNvSpPr>
              <p:nvPr userDrawn="1"/>
            </p:nvSpPr>
            <p:spPr bwMode="auto">
              <a:xfrm>
                <a:off x="3747" y="3530"/>
                <a:ext cx="34" cy="43"/>
              </a:xfrm>
              <a:custGeom>
                <a:avLst/>
                <a:gdLst>
                  <a:gd name="T0" fmla="*/ 34 w 34"/>
                  <a:gd name="T1" fmla="*/ 43 h 43"/>
                  <a:gd name="T2" fmla="*/ 26 w 34"/>
                  <a:gd name="T3" fmla="*/ 43 h 43"/>
                  <a:gd name="T4" fmla="*/ 8 w 34"/>
                  <a:gd name="T5" fmla="*/ 5 h 43"/>
                  <a:gd name="T6" fmla="*/ 8 w 34"/>
                  <a:gd name="T7" fmla="*/ 43 h 43"/>
                  <a:gd name="T8" fmla="*/ 0 w 34"/>
                  <a:gd name="T9" fmla="*/ 43 h 43"/>
                  <a:gd name="T10" fmla="*/ 0 w 34"/>
                  <a:gd name="T11" fmla="*/ 0 h 43"/>
                  <a:gd name="T12" fmla="*/ 10 w 34"/>
                  <a:gd name="T13" fmla="*/ 0 h 43"/>
                  <a:gd name="T14" fmla="*/ 29 w 34"/>
                  <a:gd name="T15" fmla="*/ 36 h 43"/>
                  <a:gd name="T16" fmla="*/ 29 w 34"/>
                  <a:gd name="T17" fmla="*/ 0 h 43"/>
                  <a:gd name="T18" fmla="*/ 34 w 34"/>
                  <a:gd name="T19" fmla="*/ 0 h 43"/>
                  <a:gd name="T20" fmla="*/ 34 w 34"/>
                  <a:gd name="T21" fmla="*/ 43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4" h="43">
                    <a:moveTo>
                      <a:pt x="34" y="43"/>
                    </a:moveTo>
                    <a:lnTo>
                      <a:pt x="26" y="43"/>
                    </a:lnTo>
                    <a:lnTo>
                      <a:pt x="8" y="5"/>
                    </a:lnTo>
                    <a:lnTo>
                      <a:pt x="8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9" y="36"/>
                    </a:lnTo>
                    <a:lnTo>
                      <a:pt x="29" y="0"/>
                    </a:lnTo>
                    <a:lnTo>
                      <a:pt x="34" y="0"/>
                    </a:lnTo>
                    <a:lnTo>
                      <a:pt x="34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2" name="Freeform 483"/>
              <p:cNvSpPr>
                <a:spLocks noEditPoints="1"/>
              </p:cNvSpPr>
              <p:nvPr userDrawn="1"/>
            </p:nvSpPr>
            <p:spPr bwMode="auto">
              <a:xfrm>
                <a:off x="3795" y="3530"/>
                <a:ext cx="35" cy="43"/>
              </a:xfrm>
              <a:custGeom>
                <a:avLst/>
                <a:gdLst>
                  <a:gd name="T0" fmla="*/ 2429 w 15"/>
                  <a:gd name="T1" fmla="*/ 1730 h 18"/>
                  <a:gd name="T2" fmla="*/ 2287 w 15"/>
                  <a:gd name="T3" fmla="*/ 2415 h 18"/>
                  <a:gd name="T4" fmla="*/ 1801 w 15"/>
                  <a:gd name="T5" fmla="*/ 3189 h 18"/>
                  <a:gd name="T6" fmla="*/ 1449 w 15"/>
                  <a:gd name="T7" fmla="*/ 3356 h 18"/>
                  <a:gd name="T8" fmla="*/ 621 w 15"/>
                  <a:gd name="T9" fmla="*/ 3356 h 18"/>
                  <a:gd name="T10" fmla="*/ 0 w 15"/>
                  <a:gd name="T11" fmla="*/ 3356 h 18"/>
                  <a:gd name="T12" fmla="*/ 0 w 15"/>
                  <a:gd name="T13" fmla="*/ 0 h 18"/>
                  <a:gd name="T14" fmla="*/ 621 w 15"/>
                  <a:gd name="T15" fmla="*/ 0 h 18"/>
                  <a:gd name="T16" fmla="*/ 1449 w 15"/>
                  <a:gd name="T17" fmla="*/ 0 h 18"/>
                  <a:gd name="T18" fmla="*/ 1801 w 15"/>
                  <a:gd name="T19" fmla="*/ 165 h 18"/>
                  <a:gd name="T20" fmla="*/ 2287 w 15"/>
                  <a:gd name="T21" fmla="*/ 776 h 18"/>
                  <a:gd name="T22" fmla="*/ 2429 w 15"/>
                  <a:gd name="T23" fmla="*/ 1730 h 18"/>
                  <a:gd name="T24" fmla="*/ 2070 w 15"/>
                  <a:gd name="T25" fmla="*/ 1730 h 18"/>
                  <a:gd name="T26" fmla="*/ 1932 w 15"/>
                  <a:gd name="T27" fmla="*/ 941 h 18"/>
                  <a:gd name="T28" fmla="*/ 1601 w 15"/>
                  <a:gd name="T29" fmla="*/ 559 h 18"/>
                  <a:gd name="T30" fmla="*/ 1307 w 15"/>
                  <a:gd name="T31" fmla="*/ 394 h 18"/>
                  <a:gd name="T32" fmla="*/ 828 w 15"/>
                  <a:gd name="T33" fmla="*/ 394 h 18"/>
                  <a:gd name="T34" fmla="*/ 355 w 15"/>
                  <a:gd name="T35" fmla="*/ 394 h 18"/>
                  <a:gd name="T36" fmla="*/ 355 w 15"/>
                  <a:gd name="T37" fmla="*/ 2955 h 18"/>
                  <a:gd name="T38" fmla="*/ 828 w 15"/>
                  <a:gd name="T39" fmla="*/ 2955 h 18"/>
                  <a:gd name="T40" fmla="*/ 1307 w 15"/>
                  <a:gd name="T41" fmla="*/ 2955 h 18"/>
                  <a:gd name="T42" fmla="*/ 1601 w 15"/>
                  <a:gd name="T43" fmla="*/ 2797 h 18"/>
                  <a:gd name="T44" fmla="*/ 1932 w 15"/>
                  <a:gd name="T45" fmla="*/ 2248 h 18"/>
                  <a:gd name="T46" fmla="*/ 2070 w 15"/>
                  <a:gd name="T47" fmla="*/ 1730 h 18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5" h="18">
                    <a:moveTo>
                      <a:pt x="15" y="9"/>
                    </a:moveTo>
                    <a:cubicBezTo>
                      <a:pt x="15" y="10"/>
                      <a:pt x="15" y="12"/>
                      <a:pt x="14" y="13"/>
                    </a:cubicBezTo>
                    <a:cubicBezTo>
                      <a:pt x="14" y="15"/>
                      <a:pt x="13" y="16"/>
                      <a:pt x="11" y="17"/>
                    </a:cubicBezTo>
                    <a:cubicBezTo>
                      <a:pt x="11" y="17"/>
                      <a:pt x="10" y="17"/>
                      <a:pt x="9" y="18"/>
                    </a:cubicBezTo>
                    <a:cubicBezTo>
                      <a:pt x="8" y="18"/>
                      <a:pt x="6" y="18"/>
                      <a:pt x="4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8" y="0"/>
                      <a:pt x="9" y="0"/>
                    </a:cubicBezTo>
                    <a:cubicBezTo>
                      <a:pt x="10" y="0"/>
                      <a:pt x="11" y="1"/>
                      <a:pt x="11" y="1"/>
                    </a:cubicBezTo>
                    <a:cubicBezTo>
                      <a:pt x="13" y="2"/>
                      <a:pt x="14" y="3"/>
                      <a:pt x="14" y="4"/>
                    </a:cubicBezTo>
                    <a:cubicBezTo>
                      <a:pt x="15" y="5"/>
                      <a:pt x="15" y="7"/>
                      <a:pt x="15" y="9"/>
                    </a:cubicBezTo>
                    <a:close/>
                    <a:moveTo>
                      <a:pt x="13" y="9"/>
                    </a:moveTo>
                    <a:cubicBezTo>
                      <a:pt x="13" y="7"/>
                      <a:pt x="13" y="6"/>
                      <a:pt x="12" y="5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6" y="16"/>
                      <a:pt x="7" y="16"/>
                      <a:pt x="8" y="16"/>
                    </a:cubicBezTo>
                    <a:cubicBezTo>
                      <a:pt x="9" y="15"/>
                      <a:pt x="9" y="15"/>
                      <a:pt x="10" y="15"/>
                    </a:cubicBezTo>
                    <a:cubicBezTo>
                      <a:pt x="11" y="14"/>
                      <a:pt x="12" y="13"/>
                      <a:pt x="12" y="12"/>
                    </a:cubicBezTo>
                    <a:cubicBezTo>
                      <a:pt x="13" y="11"/>
                      <a:pt x="13" y="10"/>
                      <a:pt x="13" y="9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3" name="Freeform 484"/>
              <p:cNvSpPr>
                <a:spLocks/>
              </p:cNvSpPr>
              <p:nvPr userDrawn="1"/>
            </p:nvSpPr>
            <p:spPr bwMode="auto">
              <a:xfrm>
                <a:off x="3842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043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043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7" y="6"/>
                      <a:pt x="6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6" y="1"/>
                    </a:cubicBezTo>
                    <a:cubicBezTo>
                      <a:pt x="7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4" name="Freeform 485"/>
              <p:cNvSpPr>
                <a:spLocks noEditPoints="1"/>
              </p:cNvSpPr>
              <p:nvPr userDrawn="1"/>
            </p:nvSpPr>
            <p:spPr bwMode="auto">
              <a:xfrm>
                <a:off x="3870" y="3530"/>
                <a:ext cx="29" cy="43"/>
              </a:xfrm>
              <a:custGeom>
                <a:avLst/>
                <a:gdLst>
                  <a:gd name="T0" fmla="*/ 2383 w 12"/>
                  <a:gd name="T1" fmla="*/ 941 h 18"/>
                  <a:gd name="T2" fmla="*/ 2383 w 12"/>
                  <a:gd name="T3" fmla="*/ 1335 h 18"/>
                  <a:gd name="T4" fmla="*/ 2214 w 12"/>
                  <a:gd name="T5" fmla="*/ 1730 h 18"/>
                  <a:gd name="T6" fmla="*/ 1566 w 12"/>
                  <a:gd name="T7" fmla="*/ 2021 h 18"/>
                  <a:gd name="T8" fmla="*/ 986 w 12"/>
                  <a:gd name="T9" fmla="*/ 2021 h 18"/>
                  <a:gd name="T10" fmla="*/ 578 w 12"/>
                  <a:gd name="T11" fmla="*/ 2021 h 18"/>
                  <a:gd name="T12" fmla="*/ 578 w 12"/>
                  <a:gd name="T13" fmla="*/ 3356 h 18"/>
                  <a:gd name="T14" fmla="*/ 0 w 12"/>
                  <a:gd name="T15" fmla="*/ 3356 h 18"/>
                  <a:gd name="T16" fmla="*/ 0 w 12"/>
                  <a:gd name="T17" fmla="*/ 0 h 18"/>
                  <a:gd name="T18" fmla="*/ 986 w 12"/>
                  <a:gd name="T19" fmla="*/ 0 h 18"/>
                  <a:gd name="T20" fmla="*/ 1566 w 12"/>
                  <a:gd name="T21" fmla="*/ 0 h 18"/>
                  <a:gd name="T22" fmla="*/ 1974 w 12"/>
                  <a:gd name="T23" fmla="*/ 165 h 18"/>
                  <a:gd name="T24" fmla="*/ 2383 w 12"/>
                  <a:gd name="T25" fmla="*/ 394 h 18"/>
                  <a:gd name="T26" fmla="*/ 2383 w 12"/>
                  <a:gd name="T27" fmla="*/ 941 h 18"/>
                  <a:gd name="T28" fmla="*/ 1974 w 12"/>
                  <a:gd name="T29" fmla="*/ 941 h 18"/>
                  <a:gd name="T30" fmla="*/ 1805 w 12"/>
                  <a:gd name="T31" fmla="*/ 776 h 18"/>
                  <a:gd name="T32" fmla="*/ 1566 w 12"/>
                  <a:gd name="T33" fmla="*/ 394 h 18"/>
                  <a:gd name="T34" fmla="*/ 1397 w 12"/>
                  <a:gd name="T35" fmla="*/ 394 h 18"/>
                  <a:gd name="T36" fmla="*/ 986 w 12"/>
                  <a:gd name="T37" fmla="*/ 394 h 18"/>
                  <a:gd name="T38" fmla="*/ 578 w 12"/>
                  <a:gd name="T39" fmla="*/ 394 h 18"/>
                  <a:gd name="T40" fmla="*/ 578 w 12"/>
                  <a:gd name="T41" fmla="*/ 1730 h 18"/>
                  <a:gd name="T42" fmla="*/ 986 w 12"/>
                  <a:gd name="T43" fmla="*/ 1730 h 18"/>
                  <a:gd name="T44" fmla="*/ 1397 w 12"/>
                  <a:gd name="T45" fmla="*/ 1730 h 18"/>
                  <a:gd name="T46" fmla="*/ 1805 w 12"/>
                  <a:gd name="T47" fmla="*/ 1472 h 18"/>
                  <a:gd name="T48" fmla="*/ 1805 w 12"/>
                  <a:gd name="T49" fmla="*/ 1335 h 18"/>
                  <a:gd name="T50" fmla="*/ 1974 w 12"/>
                  <a:gd name="T51" fmla="*/ 941 h 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2" h="18">
                    <a:moveTo>
                      <a:pt x="12" y="5"/>
                    </a:moveTo>
                    <a:cubicBezTo>
                      <a:pt x="12" y="6"/>
                      <a:pt x="12" y="7"/>
                      <a:pt x="12" y="7"/>
                    </a:cubicBezTo>
                    <a:cubicBezTo>
                      <a:pt x="12" y="8"/>
                      <a:pt x="11" y="9"/>
                      <a:pt x="11" y="9"/>
                    </a:cubicBezTo>
                    <a:cubicBezTo>
                      <a:pt x="10" y="10"/>
                      <a:pt x="9" y="10"/>
                      <a:pt x="8" y="11"/>
                    </a:cubicBezTo>
                    <a:cubicBezTo>
                      <a:pt x="8" y="11"/>
                      <a:pt x="6" y="11"/>
                      <a:pt x="5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9" y="0"/>
                      <a:pt x="9" y="0"/>
                      <a:pt x="10" y="1"/>
                    </a:cubicBezTo>
                    <a:cubicBezTo>
                      <a:pt x="11" y="1"/>
                      <a:pt x="11" y="2"/>
                      <a:pt x="12" y="2"/>
                    </a:cubicBezTo>
                    <a:cubicBezTo>
                      <a:pt x="12" y="3"/>
                      <a:pt x="12" y="4"/>
                      <a:pt x="12" y="5"/>
                    </a:cubicBezTo>
                    <a:close/>
                    <a:moveTo>
                      <a:pt x="10" y="5"/>
                    </a:moveTo>
                    <a:cubicBezTo>
                      <a:pt x="10" y="5"/>
                      <a:pt x="10" y="4"/>
                      <a:pt x="9" y="4"/>
                    </a:cubicBezTo>
                    <a:cubicBezTo>
                      <a:pt x="9" y="3"/>
                      <a:pt x="9" y="3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9"/>
                    </a:cubicBezTo>
                    <a:cubicBezTo>
                      <a:pt x="8" y="9"/>
                      <a:pt x="8" y="8"/>
                      <a:pt x="9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10" y="6"/>
                      <a:pt x="10" y="6"/>
                      <a:pt x="10" y="5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5" name="Freeform 486"/>
              <p:cNvSpPr>
                <a:spLocks/>
              </p:cNvSpPr>
              <p:nvPr userDrawn="1"/>
            </p:nvSpPr>
            <p:spPr bwMode="auto">
              <a:xfrm>
                <a:off x="3906" y="3528"/>
                <a:ext cx="37" cy="45"/>
              </a:xfrm>
              <a:custGeom>
                <a:avLst/>
                <a:gdLst>
                  <a:gd name="T0" fmla="*/ 2461 w 16"/>
                  <a:gd name="T1" fmla="*/ 3214 h 19"/>
                  <a:gd name="T2" fmla="*/ 2111 w 16"/>
                  <a:gd name="T3" fmla="*/ 3214 h 19"/>
                  <a:gd name="T4" fmla="*/ 1980 w 16"/>
                  <a:gd name="T5" fmla="*/ 3361 h 19"/>
                  <a:gd name="T6" fmla="*/ 1658 w 16"/>
                  <a:gd name="T7" fmla="*/ 3361 h 19"/>
                  <a:gd name="T8" fmla="*/ 1397 w 16"/>
                  <a:gd name="T9" fmla="*/ 3361 h 19"/>
                  <a:gd name="T10" fmla="*/ 913 w 16"/>
                  <a:gd name="T11" fmla="*/ 3361 h 19"/>
                  <a:gd name="T12" fmla="*/ 460 w 16"/>
                  <a:gd name="T13" fmla="*/ 2989 h 19"/>
                  <a:gd name="T14" fmla="*/ 150 w 16"/>
                  <a:gd name="T15" fmla="*/ 2456 h 19"/>
                  <a:gd name="T16" fmla="*/ 0 w 16"/>
                  <a:gd name="T17" fmla="*/ 1795 h 19"/>
                  <a:gd name="T18" fmla="*/ 150 w 16"/>
                  <a:gd name="T19" fmla="*/ 1037 h 19"/>
                  <a:gd name="T20" fmla="*/ 460 w 16"/>
                  <a:gd name="T21" fmla="*/ 533 h 19"/>
                  <a:gd name="T22" fmla="*/ 913 w 16"/>
                  <a:gd name="T23" fmla="*/ 156 h 19"/>
                  <a:gd name="T24" fmla="*/ 1397 w 16"/>
                  <a:gd name="T25" fmla="*/ 0 h 19"/>
                  <a:gd name="T26" fmla="*/ 1855 w 16"/>
                  <a:gd name="T27" fmla="*/ 156 h 19"/>
                  <a:gd name="T28" fmla="*/ 2461 w 16"/>
                  <a:gd name="T29" fmla="*/ 369 h 19"/>
                  <a:gd name="T30" fmla="*/ 2461 w 16"/>
                  <a:gd name="T31" fmla="*/ 874 h 19"/>
                  <a:gd name="T32" fmla="*/ 2461 w 16"/>
                  <a:gd name="T33" fmla="*/ 874 h 19"/>
                  <a:gd name="T34" fmla="*/ 1980 w 16"/>
                  <a:gd name="T35" fmla="*/ 533 h 19"/>
                  <a:gd name="T36" fmla="*/ 1397 w 16"/>
                  <a:gd name="T37" fmla="*/ 369 h 19"/>
                  <a:gd name="T38" fmla="*/ 1064 w 16"/>
                  <a:gd name="T39" fmla="*/ 533 h 19"/>
                  <a:gd name="T40" fmla="*/ 802 w 16"/>
                  <a:gd name="T41" fmla="*/ 661 h 19"/>
                  <a:gd name="T42" fmla="*/ 460 w 16"/>
                  <a:gd name="T43" fmla="*/ 1262 h 19"/>
                  <a:gd name="T44" fmla="*/ 460 w 16"/>
                  <a:gd name="T45" fmla="*/ 1795 h 19"/>
                  <a:gd name="T46" fmla="*/ 604 w 16"/>
                  <a:gd name="T47" fmla="*/ 2300 h 19"/>
                  <a:gd name="T48" fmla="*/ 802 w 16"/>
                  <a:gd name="T49" fmla="*/ 2669 h 19"/>
                  <a:gd name="T50" fmla="*/ 1064 w 16"/>
                  <a:gd name="T51" fmla="*/ 2989 h 19"/>
                  <a:gd name="T52" fmla="*/ 1397 w 16"/>
                  <a:gd name="T53" fmla="*/ 2989 h 19"/>
                  <a:gd name="T54" fmla="*/ 1980 w 16"/>
                  <a:gd name="T55" fmla="*/ 2989 h 19"/>
                  <a:gd name="T56" fmla="*/ 2461 w 16"/>
                  <a:gd name="T57" fmla="*/ 2669 h 19"/>
                  <a:gd name="T58" fmla="*/ 2461 w 16"/>
                  <a:gd name="T59" fmla="*/ 2669 h 19"/>
                  <a:gd name="T60" fmla="*/ 2461 w 16"/>
                  <a:gd name="T61" fmla="*/ 3214 h 19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6" h="19">
                    <a:moveTo>
                      <a:pt x="16" y="18"/>
                    </a:moveTo>
                    <a:cubicBezTo>
                      <a:pt x="15" y="18"/>
                      <a:pt x="15" y="18"/>
                      <a:pt x="14" y="18"/>
                    </a:cubicBezTo>
                    <a:cubicBezTo>
                      <a:pt x="14" y="18"/>
                      <a:pt x="14" y="19"/>
                      <a:pt x="13" y="19"/>
                    </a:cubicBezTo>
                    <a:cubicBezTo>
                      <a:pt x="13" y="19"/>
                      <a:pt x="12" y="19"/>
                      <a:pt x="11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8" y="19"/>
                      <a:pt x="7" y="19"/>
                      <a:pt x="6" y="19"/>
                    </a:cubicBezTo>
                    <a:cubicBezTo>
                      <a:pt x="5" y="18"/>
                      <a:pt x="4" y="18"/>
                      <a:pt x="3" y="17"/>
                    </a:cubicBezTo>
                    <a:cubicBezTo>
                      <a:pt x="2" y="16"/>
                      <a:pt x="2" y="15"/>
                      <a:pt x="1" y="14"/>
                    </a:cubicBezTo>
                    <a:cubicBezTo>
                      <a:pt x="1" y="13"/>
                      <a:pt x="0" y="11"/>
                      <a:pt x="0" y="10"/>
                    </a:cubicBezTo>
                    <a:cubicBezTo>
                      <a:pt x="0" y="8"/>
                      <a:pt x="1" y="7"/>
                      <a:pt x="1" y="6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4" y="2"/>
                      <a:pt x="5" y="1"/>
                      <a:pt x="6" y="1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5" y="1"/>
                      <a:pt x="16" y="2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4"/>
                      <a:pt x="14" y="3"/>
                      <a:pt x="13" y="3"/>
                    </a:cubicBezTo>
                    <a:cubicBezTo>
                      <a:pt x="12" y="3"/>
                      <a:pt x="10" y="2"/>
                      <a:pt x="9" y="2"/>
                    </a:cubicBezTo>
                    <a:cubicBezTo>
                      <a:pt x="8" y="2"/>
                      <a:pt x="8" y="2"/>
                      <a:pt x="7" y="3"/>
                    </a:cubicBezTo>
                    <a:cubicBezTo>
                      <a:pt x="6" y="3"/>
                      <a:pt x="5" y="4"/>
                      <a:pt x="5" y="4"/>
                    </a:cubicBezTo>
                    <a:cubicBezTo>
                      <a:pt x="4" y="5"/>
                      <a:pt x="4" y="6"/>
                      <a:pt x="3" y="7"/>
                    </a:cubicBezTo>
                    <a:cubicBezTo>
                      <a:pt x="3" y="7"/>
                      <a:pt x="3" y="9"/>
                      <a:pt x="3" y="10"/>
                    </a:cubicBezTo>
                    <a:cubicBezTo>
                      <a:pt x="3" y="11"/>
                      <a:pt x="3" y="12"/>
                      <a:pt x="4" y="13"/>
                    </a:cubicBezTo>
                    <a:cubicBezTo>
                      <a:pt x="4" y="14"/>
                      <a:pt x="4" y="15"/>
                      <a:pt x="5" y="15"/>
                    </a:cubicBezTo>
                    <a:cubicBezTo>
                      <a:pt x="5" y="16"/>
                      <a:pt x="6" y="16"/>
                      <a:pt x="7" y="17"/>
                    </a:cubicBezTo>
                    <a:cubicBezTo>
                      <a:pt x="8" y="17"/>
                      <a:pt x="8" y="17"/>
                      <a:pt x="9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lnTo>
                      <a:pt x="16" y="18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6" name="Freeform 487"/>
              <p:cNvSpPr>
                <a:spLocks/>
              </p:cNvSpPr>
              <p:nvPr userDrawn="1"/>
            </p:nvSpPr>
            <p:spPr bwMode="auto">
              <a:xfrm>
                <a:off x="3951" y="3528"/>
                <a:ext cx="35" cy="45"/>
              </a:xfrm>
              <a:custGeom>
                <a:avLst/>
                <a:gdLst>
                  <a:gd name="T0" fmla="*/ 2429 w 15"/>
                  <a:gd name="T1" fmla="*/ 3214 h 19"/>
                  <a:gd name="T2" fmla="*/ 2287 w 15"/>
                  <a:gd name="T3" fmla="*/ 3214 h 19"/>
                  <a:gd name="T4" fmla="*/ 1932 w 15"/>
                  <a:gd name="T5" fmla="*/ 3361 h 19"/>
                  <a:gd name="T6" fmla="*/ 1801 w 15"/>
                  <a:gd name="T7" fmla="*/ 3361 h 19"/>
                  <a:gd name="T8" fmla="*/ 1449 w 15"/>
                  <a:gd name="T9" fmla="*/ 3361 h 19"/>
                  <a:gd name="T10" fmla="*/ 828 w 15"/>
                  <a:gd name="T11" fmla="*/ 3361 h 19"/>
                  <a:gd name="T12" fmla="*/ 355 w 15"/>
                  <a:gd name="T13" fmla="*/ 2989 h 19"/>
                  <a:gd name="T14" fmla="*/ 0 w 15"/>
                  <a:gd name="T15" fmla="*/ 2456 h 19"/>
                  <a:gd name="T16" fmla="*/ 0 w 15"/>
                  <a:gd name="T17" fmla="*/ 1795 h 19"/>
                  <a:gd name="T18" fmla="*/ 0 w 15"/>
                  <a:gd name="T19" fmla="*/ 1037 h 19"/>
                  <a:gd name="T20" fmla="*/ 355 w 15"/>
                  <a:gd name="T21" fmla="*/ 533 h 19"/>
                  <a:gd name="T22" fmla="*/ 828 w 15"/>
                  <a:gd name="T23" fmla="*/ 156 h 19"/>
                  <a:gd name="T24" fmla="*/ 1449 w 15"/>
                  <a:gd name="T25" fmla="*/ 0 h 19"/>
                  <a:gd name="T26" fmla="*/ 1932 w 15"/>
                  <a:gd name="T27" fmla="*/ 156 h 19"/>
                  <a:gd name="T28" fmla="*/ 2429 w 15"/>
                  <a:gd name="T29" fmla="*/ 369 h 19"/>
                  <a:gd name="T30" fmla="*/ 2429 w 15"/>
                  <a:gd name="T31" fmla="*/ 874 h 19"/>
                  <a:gd name="T32" fmla="*/ 2429 w 15"/>
                  <a:gd name="T33" fmla="*/ 874 h 19"/>
                  <a:gd name="T34" fmla="*/ 1932 w 15"/>
                  <a:gd name="T35" fmla="*/ 533 h 19"/>
                  <a:gd name="T36" fmla="*/ 1449 w 15"/>
                  <a:gd name="T37" fmla="*/ 369 h 19"/>
                  <a:gd name="T38" fmla="*/ 980 w 15"/>
                  <a:gd name="T39" fmla="*/ 533 h 19"/>
                  <a:gd name="T40" fmla="*/ 621 w 15"/>
                  <a:gd name="T41" fmla="*/ 661 h 19"/>
                  <a:gd name="T42" fmla="*/ 469 w 15"/>
                  <a:gd name="T43" fmla="*/ 1262 h 19"/>
                  <a:gd name="T44" fmla="*/ 355 w 15"/>
                  <a:gd name="T45" fmla="*/ 1795 h 19"/>
                  <a:gd name="T46" fmla="*/ 469 w 15"/>
                  <a:gd name="T47" fmla="*/ 2300 h 19"/>
                  <a:gd name="T48" fmla="*/ 621 w 15"/>
                  <a:gd name="T49" fmla="*/ 2669 h 19"/>
                  <a:gd name="T50" fmla="*/ 980 w 15"/>
                  <a:gd name="T51" fmla="*/ 2989 h 19"/>
                  <a:gd name="T52" fmla="*/ 1449 w 15"/>
                  <a:gd name="T53" fmla="*/ 2989 h 19"/>
                  <a:gd name="T54" fmla="*/ 1932 w 15"/>
                  <a:gd name="T55" fmla="*/ 2989 h 19"/>
                  <a:gd name="T56" fmla="*/ 2429 w 15"/>
                  <a:gd name="T57" fmla="*/ 2669 h 19"/>
                  <a:gd name="T58" fmla="*/ 2429 w 15"/>
                  <a:gd name="T59" fmla="*/ 2669 h 19"/>
                  <a:gd name="T60" fmla="*/ 2429 w 15"/>
                  <a:gd name="T61" fmla="*/ 3214 h 19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5" h="19">
                    <a:moveTo>
                      <a:pt x="15" y="18"/>
                    </a:moveTo>
                    <a:cubicBezTo>
                      <a:pt x="15" y="18"/>
                      <a:pt x="14" y="18"/>
                      <a:pt x="14" y="18"/>
                    </a:cubicBezTo>
                    <a:cubicBezTo>
                      <a:pt x="13" y="18"/>
                      <a:pt x="13" y="19"/>
                      <a:pt x="12" y="19"/>
                    </a:cubicBezTo>
                    <a:cubicBezTo>
                      <a:pt x="12" y="19"/>
                      <a:pt x="11" y="19"/>
                      <a:pt x="11" y="19"/>
                    </a:cubicBezTo>
                    <a:cubicBezTo>
                      <a:pt x="10" y="19"/>
                      <a:pt x="9" y="19"/>
                      <a:pt x="9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1"/>
                      <a:pt x="15" y="2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4"/>
                      <a:pt x="13" y="3"/>
                      <a:pt x="12" y="3"/>
                    </a:cubicBezTo>
                    <a:cubicBezTo>
                      <a:pt x="11" y="3"/>
                      <a:pt x="10" y="2"/>
                      <a:pt x="9" y="2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5" y="3"/>
                      <a:pt x="5" y="4"/>
                      <a:pt x="4" y="4"/>
                    </a:cubicBezTo>
                    <a:cubicBezTo>
                      <a:pt x="4" y="5"/>
                      <a:pt x="3" y="6"/>
                      <a:pt x="3" y="7"/>
                    </a:cubicBezTo>
                    <a:cubicBezTo>
                      <a:pt x="2" y="7"/>
                      <a:pt x="2" y="9"/>
                      <a:pt x="2" y="10"/>
                    </a:cubicBezTo>
                    <a:cubicBezTo>
                      <a:pt x="2" y="11"/>
                      <a:pt x="2" y="12"/>
                      <a:pt x="3" y="13"/>
                    </a:cubicBezTo>
                    <a:cubicBezTo>
                      <a:pt x="3" y="14"/>
                      <a:pt x="4" y="15"/>
                      <a:pt x="4" y="15"/>
                    </a:cubicBezTo>
                    <a:cubicBezTo>
                      <a:pt x="5" y="16"/>
                      <a:pt x="5" y="16"/>
                      <a:pt x="6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0" y="17"/>
                      <a:pt x="11" y="17"/>
                      <a:pt x="12" y="17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lnTo>
                      <a:pt x="15" y="18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7" name="Freeform 488"/>
              <p:cNvSpPr>
                <a:spLocks noEditPoints="1"/>
              </p:cNvSpPr>
              <p:nvPr userDrawn="1"/>
            </p:nvSpPr>
            <p:spPr bwMode="auto">
              <a:xfrm>
                <a:off x="3993" y="3528"/>
                <a:ext cx="40" cy="45"/>
              </a:xfrm>
              <a:custGeom>
                <a:avLst/>
                <a:gdLst>
                  <a:gd name="T0" fmla="*/ 2513 w 17"/>
                  <a:gd name="T1" fmla="*/ 533 h 19"/>
                  <a:gd name="T2" fmla="*/ 2880 w 17"/>
                  <a:gd name="T3" fmla="*/ 1037 h 19"/>
                  <a:gd name="T4" fmla="*/ 2880 w 17"/>
                  <a:gd name="T5" fmla="*/ 1795 h 19"/>
                  <a:gd name="T6" fmla="*/ 2880 w 17"/>
                  <a:gd name="T7" fmla="*/ 2456 h 19"/>
                  <a:gd name="T8" fmla="*/ 2513 w 17"/>
                  <a:gd name="T9" fmla="*/ 2989 h 19"/>
                  <a:gd name="T10" fmla="*/ 2021 w 17"/>
                  <a:gd name="T11" fmla="*/ 3361 h 19"/>
                  <a:gd name="T12" fmla="*/ 1501 w 17"/>
                  <a:gd name="T13" fmla="*/ 3361 h 19"/>
                  <a:gd name="T14" fmla="*/ 859 w 17"/>
                  <a:gd name="T15" fmla="*/ 3361 h 19"/>
                  <a:gd name="T16" fmla="*/ 365 w 17"/>
                  <a:gd name="T17" fmla="*/ 2989 h 19"/>
                  <a:gd name="T18" fmla="*/ 155 w 17"/>
                  <a:gd name="T19" fmla="*/ 2456 h 19"/>
                  <a:gd name="T20" fmla="*/ 0 w 17"/>
                  <a:gd name="T21" fmla="*/ 1795 h 19"/>
                  <a:gd name="T22" fmla="*/ 155 w 17"/>
                  <a:gd name="T23" fmla="*/ 1037 h 19"/>
                  <a:gd name="T24" fmla="*/ 365 w 17"/>
                  <a:gd name="T25" fmla="*/ 533 h 19"/>
                  <a:gd name="T26" fmla="*/ 859 w 17"/>
                  <a:gd name="T27" fmla="*/ 156 h 19"/>
                  <a:gd name="T28" fmla="*/ 1501 w 17"/>
                  <a:gd name="T29" fmla="*/ 0 h 19"/>
                  <a:gd name="T30" fmla="*/ 2021 w 17"/>
                  <a:gd name="T31" fmla="*/ 156 h 19"/>
                  <a:gd name="T32" fmla="*/ 2513 w 17"/>
                  <a:gd name="T33" fmla="*/ 533 h 19"/>
                  <a:gd name="T34" fmla="*/ 2513 w 17"/>
                  <a:gd name="T35" fmla="*/ 1795 h 19"/>
                  <a:gd name="T36" fmla="*/ 2242 w 17"/>
                  <a:gd name="T37" fmla="*/ 661 h 19"/>
                  <a:gd name="T38" fmla="*/ 1501 w 17"/>
                  <a:gd name="T39" fmla="*/ 369 h 19"/>
                  <a:gd name="T40" fmla="*/ 638 w 17"/>
                  <a:gd name="T41" fmla="*/ 661 h 19"/>
                  <a:gd name="T42" fmla="*/ 492 w 17"/>
                  <a:gd name="T43" fmla="*/ 1795 h 19"/>
                  <a:gd name="T44" fmla="*/ 638 w 17"/>
                  <a:gd name="T45" fmla="*/ 2669 h 19"/>
                  <a:gd name="T46" fmla="*/ 1501 w 17"/>
                  <a:gd name="T47" fmla="*/ 2989 h 19"/>
                  <a:gd name="T48" fmla="*/ 2242 w 17"/>
                  <a:gd name="T49" fmla="*/ 2669 h 19"/>
                  <a:gd name="T50" fmla="*/ 2513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5" y="3"/>
                    </a:moveTo>
                    <a:cubicBezTo>
                      <a:pt x="16" y="4"/>
                      <a:pt x="16" y="5"/>
                      <a:pt x="17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7" y="14"/>
                    </a:cubicBezTo>
                    <a:cubicBezTo>
                      <a:pt x="16" y="15"/>
                      <a:pt x="16" y="16"/>
                      <a:pt x="15" y="17"/>
                    </a:cubicBezTo>
                    <a:cubicBezTo>
                      <a:pt x="14" y="18"/>
                      <a:pt x="13" y="18"/>
                      <a:pt x="12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1" y="6"/>
                    </a:cubicBezTo>
                    <a:cubicBezTo>
                      <a:pt x="1" y="5"/>
                      <a:pt x="2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2"/>
                      <a:pt x="15" y="3"/>
                    </a:cubicBezTo>
                    <a:close/>
                    <a:moveTo>
                      <a:pt x="15" y="10"/>
                    </a:moveTo>
                    <a:cubicBezTo>
                      <a:pt x="15" y="7"/>
                      <a:pt x="14" y="6"/>
                      <a:pt x="13" y="4"/>
                    </a:cubicBezTo>
                    <a:cubicBezTo>
                      <a:pt x="12" y="3"/>
                      <a:pt x="11" y="2"/>
                      <a:pt x="9" y="2"/>
                    </a:cubicBezTo>
                    <a:cubicBezTo>
                      <a:pt x="7" y="2"/>
                      <a:pt x="5" y="3"/>
                      <a:pt x="4" y="4"/>
                    </a:cubicBezTo>
                    <a:cubicBezTo>
                      <a:pt x="3" y="6"/>
                      <a:pt x="3" y="7"/>
                      <a:pt x="3" y="10"/>
                    </a:cubicBezTo>
                    <a:cubicBezTo>
                      <a:pt x="3" y="12"/>
                      <a:pt x="3" y="14"/>
                      <a:pt x="4" y="15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2" y="17"/>
                      <a:pt x="13" y="15"/>
                    </a:cubicBezTo>
                    <a:cubicBezTo>
                      <a:pt x="14" y="14"/>
                      <a:pt x="15" y="12"/>
                      <a:pt x="15" y="10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8" name="Freeform 489"/>
              <p:cNvSpPr>
                <a:spLocks/>
              </p:cNvSpPr>
              <p:nvPr userDrawn="1"/>
            </p:nvSpPr>
            <p:spPr bwMode="auto">
              <a:xfrm>
                <a:off x="4045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5 w 33"/>
                  <a:gd name="T5" fmla="*/ 5 h 43"/>
                  <a:gd name="T6" fmla="*/ 5 w 33"/>
                  <a:gd name="T7" fmla="*/ 43 h 43"/>
                  <a:gd name="T8" fmla="*/ 0 w 33"/>
                  <a:gd name="T9" fmla="*/ 43 h 43"/>
                  <a:gd name="T10" fmla="*/ 0 w 33"/>
                  <a:gd name="T11" fmla="*/ 0 h 43"/>
                  <a:gd name="T12" fmla="*/ 10 w 33"/>
                  <a:gd name="T13" fmla="*/ 0 h 43"/>
                  <a:gd name="T14" fmla="*/ 28 w 33"/>
                  <a:gd name="T15" fmla="*/ 36 h 43"/>
                  <a:gd name="T16" fmla="*/ 28 w 33"/>
                  <a:gd name="T17" fmla="*/ 0 h 43"/>
                  <a:gd name="T18" fmla="*/ 33 w 33"/>
                  <a:gd name="T19" fmla="*/ 0 h 43"/>
                  <a:gd name="T20" fmla="*/ 33 w 33"/>
                  <a:gd name="T21" fmla="*/ 43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5" y="5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28" y="36"/>
                    </a:lnTo>
                    <a:lnTo>
                      <a:pt x="28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9" name="Freeform 490"/>
              <p:cNvSpPr>
                <a:spLocks/>
              </p:cNvSpPr>
              <p:nvPr userDrawn="1"/>
            </p:nvSpPr>
            <p:spPr bwMode="auto">
              <a:xfrm>
                <a:off x="4090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7 w 33"/>
                  <a:gd name="T5" fmla="*/ 5 h 43"/>
                  <a:gd name="T6" fmla="*/ 7 w 33"/>
                  <a:gd name="T7" fmla="*/ 43 h 43"/>
                  <a:gd name="T8" fmla="*/ 0 w 33"/>
                  <a:gd name="T9" fmla="*/ 43 h 43"/>
                  <a:gd name="T10" fmla="*/ 0 w 33"/>
                  <a:gd name="T11" fmla="*/ 0 h 43"/>
                  <a:gd name="T12" fmla="*/ 9 w 33"/>
                  <a:gd name="T13" fmla="*/ 0 h 43"/>
                  <a:gd name="T14" fmla="*/ 28 w 33"/>
                  <a:gd name="T15" fmla="*/ 36 h 43"/>
                  <a:gd name="T16" fmla="*/ 28 w 33"/>
                  <a:gd name="T17" fmla="*/ 0 h 43"/>
                  <a:gd name="T18" fmla="*/ 33 w 33"/>
                  <a:gd name="T19" fmla="*/ 0 h 43"/>
                  <a:gd name="T20" fmla="*/ 33 w 33"/>
                  <a:gd name="T21" fmla="*/ 43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7" y="5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8" y="36"/>
                    </a:lnTo>
                    <a:lnTo>
                      <a:pt x="28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0" name="Freeform 491"/>
              <p:cNvSpPr>
                <a:spLocks/>
              </p:cNvSpPr>
              <p:nvPr userDrawn="1"/>
            </p:nvSpPr>
            <p:spPr bwMode="auto">
              <a:xfrm>
                <a:off x="4137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29 w 29"/>
                  <a:gd name="T7" fmla="*/ 0 h 43"/>
                  <a:gd name="T8" fmla="*/ 29 w 29"/>
                  <a:gd name="T9" fmla="*/ 5 h 43"/>
                  <a:gd name="T10" fmla="*/ 5 w 29"/>
                  <a:gd name="T11" fmla="*/ 5 h 43"/>
                  <a:gd name="T12" fmla="*/ 5 w 29"/>
                  <a:gd name="T13" fmla="*/ 17 h 43"/>
                  <a:gd name="T14" fmla="*/ 29 w 29"/>
                  <a:gd name="T15" fmla="*/ 17 h 43"/>
                  <a:gd name="T16" fmla="*/ 29 w 29"/>
                  <a:gd name="T17" fmla="*/ 22 h 43"/>
                  <a:gd name="T18" fmla="*/ 5 w 29"/>
                  <a:gd name="T19" fmla="*/ 22 h 43"/>
                  <a:gd name="T20" fmla="*/ 5 w 29"/>
                  <a:gd name="T21" fmla="*/ 38 h 43"/>
                  <a:gd name="T22" fmla="*/ 29 w 29"/>
                  <a:gd name="T23" fmla="*/ 38 h 43"/>
                  <a:gd name="T24" fmla="*/ 29 w 29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9" y="0"/>
                    </a:lnTo>
                    <a:lnTo>
                      <a:pt x="29" y="5"/>
                    </a:lnTo>
                    <a:lnTo>
                      <a:pt x="5" y="5"/>
                    </a:lnTo>
                    <a:lnTo>
                      <a:pt x="5" y="17"/>
                    </a:lnTo>
                    <a:lnTo>
                      <a:pt x="29" y="17"/>
                    </a:lnTo>
                    <a:lnTo>
                      <a:pt x="29" y="22"/>
                    </a:lnTo>
                    <a:lnTo>
                      <a:pt x="5" y="22"/>
                    </a:lnTo>
                    <a:lnTo>
                      <a:pt x="5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1" name="Freeform 492"/>
              <p:cNvSpPr>
                <a:spLocks/>
              </p:cNvSpPr>
              <p:nvPr userDrawn="1"/>
            </p:nvSpPr>
            <p:spPr bwMode="auto">
              <a:xfrm>
                <a:off x="4175" y="3528"/>
                <a:ext cx="35" cy="45"/>
              </a:xfrm>
              <a:custGeom>
                <a:avLst/>
                <a:gdLst>
                  <a:gd name="T0" fmla="*/ 2429 w 15"/>
                  <a:gd name="T1" fmla="*/ 3214 h 19"/>
                  <a:gd name="T2" fmla="*/ 2287 w 15"/>
                  <a:gd name="T3" fmla="*/ 3214 h 19"/>
                  <a:gd name="T4" fmla="*/ 1932 w 15"/>
                  <a:gd name="T5" fmla="*/ 3361 h 19"/>
                  <a:gd name="T6" fmla="*/ 1801 w 15"/>
                  <a:gd name="T7" fmla="*/ 3361 h 19"/>
                  <a:gd name="T8" fmla="*/ 1449 w 15"/>
                  <a:gd name="T9" fmla="*/ 3361 h 19"/>
                  <a:gd name="T10" fmla="*/ 828 w 15"/>
                  <a:gd name="T11" fmla="*/ 3361 h 19"/>
                  <a:gd name="T12" fmla="*/ 355 w 15"/>
                  <a:gd name="T13" fmla="*/ 2989 h 19"/>
                  <a:gd name="T14" fmla="*/ 0 w 15"/>
                  <a:gd name="T15" fmla="*/ 2456 h 19"/>
                  <a:gd name="T16" fmla="*/ 0 w 15"/>
                  <a:gd name="T17" fmla="*/ 1795 h 19"/>
                  <a:gd name="T18" fmla="*/ 0 w 15"/>
                  <a:gd name="T19" fmla="*/ 1037 h 19"/>
                  <a:gd name="T20" fmla="*/ 355 w 15"/>
                  <a:gd name="T21" fmla="*/ 533 h 19"/>
                  <a:gd name="T22" fmla="*/ 828 w 15"/>
                  <a:gd name="T23" fmla="*/ 156 h 19"/>
                  <a:gd name="T24" fmla="*/ 1449 w 15"/>
                  <a:gd name="T25" fmla="*/ 0 h 19"/>
                  <a:gd name="T26" fmla="*/ 1932 w 15"/>
                  <a:gd name="T27" fmla="*/ 156 h 19"/>
                  <a:gd name="T28" fmla="*/ 2429 w 15"/>
                  <a:gd name="T29" fmla="*/ 369 h 19"/>
                  <a:gd name="T30" fmla="*/ 2429 w 15"/>
                  <a:gd name="T31" fmla="*/ 874 h 19"/>
                  <a:gd name="T32" fmla="*/ 2429 w 15"/>
                  <a:gd name="T33" fmla="*/ 874 h 19"/>
                  <a:gd name="T34" fmla="*/ 1932 w 15"/>
                  <a:gd name="T35" fmla="*/ 533 h 19"/>
                  <a:gd name="T36" fmla="*/ 1307 w 15"/>
                  <a:gd name="T37" fmla="*/ 369 h 19"/>
                  <a:gd name="T38" fmla="*/ 980 w 15"/>
                  <a:gd name="T39" fmla="*/ 533 h 19"/>
                  <a:gd name="T40" fmla="*/ 621 w 15"/>
                  <a:gd name="T41" fmla="*/ 661 h 19"/>
                  <a:gd name="T42" fmla="*/ 469 w 15"/>
                  <a:gd name="T43" fmla="*/ 1262 h 19"/>
                  <a:gd name="T44" fmla="*/ 355 w 15"/>
                  <a:gd name="T45" fmla="*/ 1795 h 19"/>
                  <a:gd name="T46" fmla="*/ 469 w 15"/>
                  <a:gd name="T47" fmla="*/ 2300 h 19"/>
                  <a:gd name="T48" fmla="*/ 621 w 15"/>
                  <a:gd name="T49" fmla="*/ 2669 h 19"/>
                  <a:gd name="T50" fmla="*/ 980 w 15"/>
                  <a:gd name="T51" fmla="*/ 2989 h 19"/>
                  <a:gd name="T52" fmla="*/ 1449 w 15"/>
                  <a:gd name="T53" fmla="*/ 2989 h 19"/>
                  <a:gd name="T54" fmla="*/ 1932 w 15"/>
                  <a:gd name="T55" fmla="*/ 2989 h 19"/>
                  <a:gd name="T56" fmla="*/ 2429 w 15"/>
                  <a:gd name="T57" fmla="*/ 2669 h 19"/>
                  <a:gd name="T58" fmla="*/ 2429 w 15"/>
                  <a:gd name="T59" fmla="*/ 2669 h 19"/>
                  <a:gd name="T60" fmla="*/ 2429 w 15"/>
                  <a:gd name="T61" fmla="*/ 3214 h 19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5" h="19">
                    <a:moveTo>
                      <a:pt x="15" y="18"/>
                    </a:moveTo>
                    <a:cubicBezTo>
                      <a:pt x="14" y="18"/>
                      <a:pt x="14" y="18"/>
                      <a:pt x="14" y="18"/>
                    </a:cubicBezTo>
                    <a:cubicBezTo>
                      <a:pt x="13" y="18"/>
                      <a:pt x="13" y="19"/>
                      <a:pt x="12" y="19"/>
                    </a:cubicBezTo>
                    <a:cubicBezTo>
                      <a:pt x="12" y="19"/>
                      <a:pt x="11" y="19"/>
                      <a:pt x="11" y="19"/>
                    </a:cubicBezTo>
                    <a:cubicBezTo>
                      <a:pt x="10" y="19"/>
                      <a:pt x="9" y="19"/>
                      <a:pt x="9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1"/>
                      <a:pt x="15" y="2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4"/>
                      <a:pt x="13" y="3"/>
                      <a:pt x="12" y="3"/>
                    </a:cubicBezTo>
                    <a:cubicBezTo>
                      <a:pt x="11" y="3"/>
                      <a:pt x="10" y="2"/>
                      <a:pt x="8" y="2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5" y="3"/>
                      <a:pt x="5" y="4"/>
                      <a:pt x="4" y="4"/>
                    </a:cubicBezTo>
                    <a:cubicBezTo>
                      <a:pt x="3" y="5"/>
                      <a:pt x="3" y="6"/>
                      <a:pt x="3" y="7"/>
                    </a:cubicBezTo>
                    <a:cubicBezTo>
                      <a:pt x="2" y="7"/>
                      <a:pt x="2" y="9"/>
                      <a:pt x="2" y="10"/>
                    </a:cubicBezTo>
                    <a:cubicBezTo>
                      <a:pt x="2" y="11"/>
                      <a:pt x="2" y="12"/>
                      <a:pt x="3" y="13"/>
                    </a:cubicBezTo>
                    <a:cubicBezTo>
                      <a:pt x="3" y="14"/>
                      <a:pt x="3" y="15"/>
                      <a:pt x="4" y="15"/>
                    </a:cubicBezTo>
                    <a:cubicBezTo>
                      <a:pt x="5" y="16"/>
                      <a:pt x="5" y="16"/>
                      <a:pt x="6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0" y="17"/>
                      <a:pt x="11" y="17"/>
                      <a:pt x="12" y="17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lnTo>
                      <a:pt x="15" y="18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2" name="Freeform 493"/>
              <p:cNvSpPr>
                <a:spLocks/>
              </p:cNvSpPr>
              <p:nvPr userDrawn="1"/>
            </p:nvSpPr>
            <p:spPr bwMode="auto">
              <a:xfrm>
                <a:off x="4218" y="3530"/>
                <a:ext cx="35" cy="43"/>
              </a:xfrm>
              <a:custGeom>
                <a:avLst/>
                <a:gdLst>
                  <a:gd name="T0" fmla="*/ 35 w 35"/>
                  <a:gd name="T1" fmla="*/ 5 h 43"/>
                  <a:gd name="T2" fmla="*/ 21 w 35"/>
                  <a:gd name="T3" fmla="*/ 5 h 43"/>
                  <a:gd name="T4" fmla="*/ 21 w 35"/>
                  <a:gd name="T5" fmla="*/ 43 h 43"/>
                  <a:gd name="T6" fmla="*/ 14 w 35"/>
                  <a:gd name="T7" fmla="*/ 43 h 43"/>
                  <a:gd name="T8" fmla="*/ 14 w 35"/>
                  <a:gd name="T9" fmla="*/ 5 h 43"/>
                  <a:gd name="T10" fmla="*/ 0 w 35"/>
                  <a:gd name="T11" fmla="*/ 5 h 43"/>
                  <a:gd name="T12" fmla="*/ 0 w 35"/>
                  <a:gd name="T13" fmla="*/ 0 h 43"/>
                  <a:gd name="T14" fmla="*/ 35 w 35"/>
                  <a:gd name="T15" fmla="*/ 0 h 43"/>
                  <a:gd name="T16" fmla="*/ 35 w 35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" h="43">
                    <a:moveTo>
                      <a:pt x="35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4" y="43"/>
                    </a:lnTo>
                    <a:lnTo>
                      <a:pt x="14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5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3" name="Freeform 494"/>
              <p:cNvSpPr>
                <a:spLocks/>
              </p:cNvSpPr>
              <p:nvPr userDrawn="1"/>
            </p:nvSpPr>
            <p:spPr bwMode="auto">
              <a:xfrm>
                <a:off x="4260" y="3530"/>
                <a:ext cx="17" cy="43"/>
              </a:xfrm>
              <a:custGeom>
                <a:avLst/>
                <a:gdLst>
                  <a:gd name="T0" fmla="*/ 17 w 17"/>
                  <a:gd name="T1" fmla="*/ 43 h 43"/>
                  <a:gd name="T2" fmla="*/ 0 w 17"/>
                  <a:gd name="T3" fmla="*/ 43 h 43"/>
                  <a:gd name="T4" fmla="*/ 0 w 17"/>
                  <a:gd name="T5" fmla="*/ 38 h 43"/>
                  <a:gd name="T6" fmla="*/ 7 w 17"/>
                  <a:gd name="T7" fmla="*/ 38 h 43"/>
                  <a:gd name="T8" fmla="*/ 7 w 17"/>
                  <a:gd name="T9" fmla="*/ 3 h 43"/>
                  <a:gd name="T10" fmla="*/ 0 w 17"/>
                  <a:gd name="T11" fmla="*/ 3 h 43"/>
                  <a:gd name="T12" fmla="*/ 0 w 17"/>
                  <a:gd name="T13" fmla="*/ 0 h 43"/>
                  <a:gd name="T14" fmla="*/ 17 w 17"/>
                  <a:gd name="T15" fmla="*/ 0 h 43"/>
                  <a:gd name="T16" fmla="*/ 17 w 17"/>
                  <a:gd name="T17" fmla="*/ 3 h 43"/>
                  <a:gd name="T18" fmla="*/ 12 w 17"/>
                  <a:gd name="T19" fmla="*/ 3 h 43"/>
                  <a:gd name="T20" fmla="*/ 12 w 17"/>
                  <a:gd name="T21" fmla="*/ 38 h 43"/>
                  <a:gd name="T22" fmla="*/ 17 w 17"/>
                  <a:gd name="T23" fmla="*/ 38 h 43"/>
                  <a:gd name="T24" fmla="*/ 17 w 17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7" h="43">
                    <a:moveTo>
                      <a:pt x="17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7" y="38"/>
                    </a:lnTo>
                    <a:lnTo>
                      <a:pt x="7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12" y="3"/>
                    </a:lnTo>
                    <a:lnTo>
                      <a:pt x="12" y="38"/>
                    </a:lnTo>
                    <a:lnTo>
                      <a:pt x="17" y="38"/>
                    </a:lnTo>
                    <a:lnTo>
                      <a:pt x="17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4" name="Freeform 495"/>
              <p:cNvSpPr>
                <a:spLocks/>
              </p:cNvSpPr>
              <p:nvPr userDrawn="1"/>
            </p:nvSpPr>
            <p:spPr bwMode="auto">
              <a:xfrm>
                <a:off x="4286" y="3530"/>
                <a:ext cx="38" cy="43"/>
              </a:xfrm>
              <a:custGeom>
                <a:avLst/>
                <a:gdLst>
                  <a:gd name="T0" fmla="*/ 38 w 38"/>
                  <a:gd name="T1" fmla="*/ 0 h 43"/>
                  <a:gd name="T2" fmla="*/ 24 w 38"/>
                  <a:gd name="T3" fmla="*/ 43 h 43"/>
                  <a:gd name="T4" fmla="*/ 14 w 38"/>
                  <a:gd name="T5" fmla="*/ 43 h 43"/>
                  <a:gd name="T6" fmla="*/ 0 w 38"/>
                  <a:gd name="T7" fmla="*/ 0 h 43"/>
                  <a:gd name="T8" fmla="*/ 5 w 38"/>
                  <a:gd name="T9" fmla="*/ 0 h 43"/>
                  <a:gd name="T10" fmla="*/ 19 w 38"/>
                  <a:gd name="T11" fmla="*/ 38 h 43"/>
                  <a:gd name="T12" fmla="*/ 33 w 38"/>
                  <a:gd name="T13" fmla="*/ 0 h 43"/>
                  <a:gd name="T14" fmla="*/ 38 w 38"/>
                  <a:gd name="T15" fmla="*/ 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8" h="43">
                    <a:moveTo>
                      <a:pt x="38" y="0"/>
                    </a:moveTo>
                    <a:lnTo>
                      <a:pt x="24" y="43"/>
                    </a:lnTo>
                    <a:lnTo>
                      <a:pt x="14" y="43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19" y="38"/>
                    </a:lnTo>
                    <a:lnTo>
                      <a:pt x="33" y="0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5" name="Freeform 496"/>
              <p:cNvSpPr>
                <a:spLocks/>
              </p:cNvSpPr>
              <p:nvPr userDrawn="1"/>
            </p:nvSpPr>
            <p:spPr bwMode="auto">
              <a:xfrm>
                <a:off x="4333" y="3530"/>
                <a:ext cx="17" cy="43"/>
              </a:xfrm>
              <a:custGeom>
                <a:avLst/>
                <a:gdLst>
                  <a:gd name="T0" fmla="*/ 17 w 17"/>
                  <a:gd name="T1" fmla="*/ 43 h 43"/>
                  <a:gd name="T2" fmla="*/ 0 w 17"/>
                  <a:gd name="T3" fmla="*/ 43 h 43"/>
                  <a:gd name="T4" fmla="*/ 0 w 17"/>
                  <a:gd name="T5" fmla="*/ 38 h 43"/>
                  <a:gd name="T6" fmla="*/ 5 w 17"/>
                  <a:gd name="T7" fmla="*/ 38 h 43"/>
                  <a:gd name="T8" fmla="*/ 5 w 17"/>
                  <a:gd name="T9" fmla="*/ 3 h 43"/>
                  <a:gd name="T10" fmla="*/ 0 w 17"/>
                  <a:gd name="T11" fmla="*/ 3 h 43"/>
                  <a:gd name="T12" fmla="*/ 0 w 17"/>
                  <a:gd name="T13" fmla="*/ 0 h 43"/>
                  <a:gd name="T14" fmla="*/ 17 w 17"/>
                  <a:gd name="T15" fmla="*/ 0 h 43"/>
                  <a:gd name="T16" fmla="*/ 17 w 17"/>
                  <a:gd name="T17" fmla="*/ 3 h 43"/>
                  <a:gd name="T18" fmla="*/ 10 w 17"/>
                  <a:gd name="T19" fmla="*/ 3 h 43"/>
                  <a:gd name="T20" fmla="*/ 10 w 17"/>
                  <a:gd name="T21" fmla="*/ 38 h 43"/>
                  <a:gd name="T22" fmla="*/ 17 w 17"/>
                  <a:gd name="T23" fmla="*/ 38 h 43"/>
                  <a:gd name="T24" fmla="*/ 17 w 17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7" h="43">
                    <a:moveTo>
                      <a:pt x="17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5" y="38"/>
                    </a:lnTo>
                    <a:lnTo>
                      <a:pt x="5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10" y="3"/>
                    </a:lnTo>
                    <a:lnTo>
                      <a:pt x="10" y="38"/>
                    </a:lnTo>
                    <a:lnTo>
                      <a:pt x="17" y="38"/>
                    </a:lnTo>
                    <a:lnTo>
                      <a:pt x="17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6" name="Freeform 497"/>
              <p:cNvSpPr>
                <a:spLocks/>
              </p:cNvSpPr>
              <p:nvPr userDrawn="1"/>
            </p:nvSpPr>
            <p:spPr bwMode="auto">
              <a:xfrm>
                <a:off x="4357" y="3530"/>
                <a:ext cx="35" cy="43"/>
              </a:xfrm>
              <a:custGeom>
                <a:avLst/>
                <a:gdLst>
                  <a:gd name="T0" fmla="*/ 35 w 35"/>
                  <a:gd name="T1" fmla="*/ 5 h 43"/>
                  <a:gd name="T2" fmla="*/ 21 w 35"/>
                  <a:gd name="T3" fmla="*/ 5 h 43"/>
                  <a:gd name="T4" fmla="*/ 21 w 35"/>
                  <a:gd name="T5" fmla="*/ 43 h 43"/>
                  <a:gd name="T6" fmla="*/ 14 w 35"/>
                  <a:gd name="T7" fmla="*/ 43 h 43"/>
                  <a:gd name="T8" fmla="*/ 14 w 35"/>
                  <a:gd name="T9" fmla="*/ 5 h 43"/>
                  <a:gd name="T10" fmla="*/ 0 w 35"/>
                  <a:gd name="T11" fmla="*/ 5 h 43"/>
                  <a:gd name="T12" fmla="*/ 0 w 35"/>
                  <a:gd name="T13" fmla="*/ 0 h 43"/>
                  <a:gd name="T14" fmla="*/ 35 w 35"/>
                  <a:gd name="T15" fmla="*/ 0 h 43"/>
                  <a:gd name="T16" fmla="*/ 35 w 35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" h="43">
                    <a:moveTo>
                      <a:pt x="35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4" y="43"/>
                    </a:lnTo>
                    <a:lnTo>
                      <a:pt x="14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35" y="5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7" name="Freeform 498"/>
              <p:cNvSpPr>
                <a:spLocks/>
              </p:cNvSpPr>
              <p:nvPr userDrawn="1"/>
            </p:nvSpPr>
            <p:spPr bwMode="auto">
              <a:xfrm>
                <a:off x="4399" y="3530"/>
                <a:ext cx="36" cy="43"/>
              </a:xfrm>
              <a:custGeom>
                <a:avLst/>
                <a:gdLst>
                  <a:gd name="T0" fmla="*/ 36 w 36"/>
                  <a:gd name="T1" fmla="*/ 0 h 43"/>
                  <a:gd name="T2" fmla="*/ 19 w 36"/>
                  <a:gd name="T3" fmla="*/ 24 h 43"/>
                  <a:gd name="T4" fmla="*/ 19 w 36"/>
                  <a:gd name="T5" fmla="*/ 43 h 43"/>
                  <a:gd name="T6" fmla="*/ 15 w 36"/>
                  <a:gd name="T7" fmla="*/ 43 h 43"/>
                  <a:gd name="T8" fmla="*/ 15 w 36"/>
                  <a:gd name="T9" fmla="*/ 24 h 43"/>
                  <a:gd name="T10" fmla="*/ 0 w 36"/>
                  <a:gd name="T11" fmla="*/ 0 h 43"/>
                  <a:gd name="T12" fmla="*/ 5 w 36"/>
                  <a:gd name="T13" fmla="*/ 0 h 43"/>
                  <a:gd name="T14" fmla="*/ 17 w 36"/>
                  <a:gd name="T15" fmla="*/ 19 h 43"/>
                  <a:gd name="T16" fmla="*/ 29 w 36"/>
                  <a:gd name="T17" fmla="*/ 0 h 43"/>
                  <a:gd name="T18" fmla="*/ 36 w 36"/>
                  <a:gd name="T19" fmla="*/ 0 h 4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36" h="43">
                    <a:moveTo>
                      <a:pt x="36" y="0"/>
                    </a:moveTo>
                    <a:lnTo>
                      <a:pt x="19" y="24"/>
                    </a:lnTo>
                    <a:lnTo>
                      <a:pt x="19" y="43"/>
                    </a:lnTo>
                    <a:lnTo>
                      <a:pt x="15" y="43"/>
                    </a:lnTo>
                    <a:lnTo>
                      <a:pt x="15" y="24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17" y="19"/>
                    </a:lnTo>
                    <a:lnTo>
                      <a:pt x="29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8" name="Freeform 499"/>
              <p:cNvSpPr>
                <a:spLocks/>
              </p:cNvSpPr>
              <p:nvPr userDrawn="1"/>
            </p:nvSpPr>
            <p:spPr bwMode="auto">
              <a:xfrm>
                <a:off x="4437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7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7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9" name="Freeform 500"/>
              <p:cNvSpPr>
                <a:spLocks/>
              </p:cNvSpPr>
              <p:nvPr userDrawn="1"/>
            </p:nvSpPr>
            <p:spPr bwMode="auto">
              <a:xfrm>
                <a:off x="4458" y="3530"/>
                <a:ext cx="41" cy="43"/>
              </a:xfrm>
              <a:custGeom>
                <a:avLst/>
                <a:gdLst>
                  <a:gd name="T0" fmla="*/ 41 w 41"/>
                  <a:gd name="T1" fmla="*/ 0 h 43"/>
                  <a:gd name="T2" fmla="*/ 24 w 41"/>
                  <a:gd name="T3" fmla="*/ 43 h 43"/>
                  <a:gd name="T4" fmla="*/ 17 w 41"/>
                  <a:gd name="T5" fmla="*/ 43 h 43"/>
                  <a:gd name="T6" fmla="*/ 0 w 41"/>
                  <a:gd name="T7" fmla="*/ 0 h 43"/>
                  <a:gd name="T8" fmla="*/ 8 w 41"/>
                  <a:gd name="T9" fmla="*/ 0 h 43"/>
                  <a:gd name="T10" fmla="*/ 22 w 41"/>
                  <a:gd name="T11" fmla="*/ 38 h 43"/>
                  <a:gd name="T12" fmla="*/ 34 w 41"/>
                  <a:gd name="T13" fmla="*/ 0 h 43"/>
                  <a:gd name="T14" fmla="*/ 41 w 41"/>
                  <a:gd name="T15" fmla="*/ 0 h 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1" h="43">
                    <a:moveTo>
                      <a:pt x="41" y="0"/>
                    </a:moveTo>
                    <a:lnTo>
                      <a:pt x="24" y="43"/>
                    </a:lnTo>
                    <a:lnTo>
                      <a:pt x="17" y="43"/>
                    </a:lnTo>
                    <a:lnTo>
                      <a:pt x="0" y="0"/>
                    </a:lnTo>
                    <a:lnTo>
                      <a:pt x="8" y="0"/>
                    </a:lnTo>
                    <a:lnTo>
                      <a:pt x="22" y="38"/>
                    </a:lnTo>
                    <a:lnTo>
                      <a:pt x="34" y="0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0" name="Freeform 501"/>
              <p:cNvSpPr>
                <a:spLocks noEditPoints="1"/>
              </p:cNvSpPr>
              <p:nvPr userDrawn="1"/>
            </p:nvSpPr>
            <p:spPr bwMode="auto">
              <a:xfrm>
                <a:off x="4503" y="3528"/>
                <a:ext cx="40" cy="45"/>
              </a:xfrm>
              <a:custGeom>
                <a:avLst/>
                <a:gdLst>
                  <a:gd name="T0" fmla="*/ 2513 w 17"/>
                  <a:gd name="T1" fmla="*/ 533 h 19"/>
                  <a:gd name="T2" fmla="*/ 2725 w 17"/>
                  <a:gd name="T3" fmla="*/ 1037 h 19"/>
                  <a:gd name="T4" fmla="*/ 2880 w 17"/>
                  <a:gd name="T5" fmla="*/ 1795 h 19"/>
                  <a:gd name="T6" fmla="*/ 2725 w 17"/>
                  <a:gd name="T7" fmla="*/ 2456 h 19"/>
                  <a:gd name="T8" fmla="*/ 2513 w 17"/>
                  <a:gd name="T9" fmla="*/ 2989 h 19"/>
                  <a:gd name="T10" fmla="*/ 2021 w 17"/>
                  <a:gd name="T11" fmla="*/ 3361 h 19"/>
                  <a:gd name="T12" fmla="*/ 1379 w 17"/>
                  <a:gd name="T13" fmla="*/ 3361 h 19"/>
                  <a:gd name="T14" fmla="*/ 859 w 17"/>
                  <a:gd name="T15" fmla="*/ 3361 h 19"/>
                  <a:gd name="T16" fmla="*/ 365 w 17"/>
                  <a:gd name="T17" fmla="*/ 2989 h 19"/>
                  <a:gd name="T18" fmla="*/ 0 w 17"/>
                  <a:gd name="T19" fmla="*/ 2456 h 19"/>
                  <a:gd name="T20" fmla="*/ 0 w 17"/>
                  <a:gd name="T21" fmla="*/ 1795 h 19"/>
                  <a:gd name="T22" fmla="*/ 0 w 17"/>
                  <a:gd name="T23" fmla="*/ 1037 h 19"/>
                  <a:gd name="T24" fmla="*/ 365 w 17"/>
                  <a:gd name="T25" fmla="*/ 533 h 19"/>
                  <a:gd name="T26" fmla="*/ 859 w 17"/>
                  <a:gd name="T27" fmla="*/ 156 h 19"/>
                  <a:gd name="T28" fmla="*/ 1379 w 17"/>
                  <a:gd name="T29" fmla="*/ 0 h 19"/>
                  <a:gd name="T30" fmla="*/ 2021 w 17"/>
                  <a:gd name="T31" fmla="*/ 156 h 19"/>
                  <a:gd name="T32" fmla="*/ 2513 w 17"/>
                  <a:gd name="T33" fmla="*/ 533 h 19"/>
                  <a:gd name="T34" fmla="*/ 2398 w 17"/>
                  <a:gd name="T35" fmla="*/ 1795 h 19"/>
                  <a:gd name="T36" fmla="*/ 2242 w 17"/>
                  <a:gd name="T37" fmla="*/ 661 h 19"/>
                  <a:gd name="T38" fmla="*/ 1379 w 17"/>
                  <a:gd name="T39" fmla="*/ 369 h 19"/>
                  <a:gd name="T40" fmla="*/ 638 w 17"/>
                  <a:gd name="T41" fmla="*/ 661 h 19"/>
                  <a:gd name="T42" fmla="*/ 365 w 17"/>
                  <a:gd name="T43" fmla="*/ 1795 h 19"/>
                  <a:gd name="T44" fmla="*/ 638 w 17"/>
                  <a:gd name="T45" fmla="*/ 2669 h 19"/>
                  <a:gd name="T46" fmla="*/ 1379 w 17"/>
                  <a:gd name="T47" fmla="*/ 2989 h 19"/>
                  <a:gd name="T48" fmla="*/ 2242 w 17"/>
                  <a:gd name="T49" fmla="*/ 2669 h 19"/>
                  <a:gd name="T50" fmla="*/ 2398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5" y="3"/>
                    </a:moveTo>
                    <a:cubicBezTo>
                      <a:pt x="15" y="4"/>
                      <a:pt x="16" y="5"/>
                      <a:pt x="16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6" y="14"/>
                    </a:cubicBezTo>
                    <a:cubicBezTo>
                      <a:pt x="16" y="15"/>
                      <a:pt x="15" y="16"/>
                      <a:pt x="15" y="17"/>
                    </a:cubicBezTo>
                    <a:cubicBezTo>
                      <a:pt x="14" y="18"/>
                      <a:pt x="13" y="18"/>
                      <a:pt x="12" y="19"/>
                    </a:cubicBezTo>
                    <a:cubicBezTo>
                      <a:pt x="11" y="19"/>
                      <a:pt x="10" y="19"/>
                      <a:pt x="8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2"/>
                      <a:pt x="15" y="3"/>
                    </a:cubicBezTo>
                    <a:close/>
                    <a:moveTo>
                      <a:pt x="14" y="10"/>
                    </a:moveTo>
                    <a:cubicBezTo>
                      <a:pt x="14" y="7"/>
                      <a:pt x="14" y="6"/>
                      <a:pt x="13" y="4"/>
                    </a:cubicBezTo>
                    <a:cubicBezTo>
                      <a:pt x="12" y="3"/>
                      <a:pt x="10" y="2"/>
                      <a:pt x="8" y="2"/>
                    </a:cubicBezTo>
                    <a:cubicBezTo>
                      <a:pt x="7" y="2"/>
                      <a:pt x="5" y="3"/>
                      <a:pt x="4" y="4"/>
                    </a:cubicBezTo>
                    <a:cubicBezTo>
                      <a:pt x="3" y="6"/>
                      <a:pt x="2" y="7"/>
                      <a:pt x="2" y="10"/>
                    </a:cubicBezTo>
                    <a:cubicBezTo>
                      <a:pt x="2" y="12"/>
                      <a:pt x="3" y="14"/>
                      <a:pt x="4" y="15"/>
                    </a:cubicBezTo>
                    <a:cubicBezTo>
                      <a:pt x="5" y="17"/>
                      <a:pt x="7" y="17"/>
                      <a:pt x="8" y="17"/>
                    </a:cubicBezTo>
                    <a:cubicBezTo>
                      <a:pt x="10" y="17"/>
                      <a:pt x="12" y="17"/>
                      <a:pt x="13" y="15"/>
                    </a:cubicBezTo>
                    <a:cubicBezTo>
                      <a:pt x="14" y="14"/>
                      <a:pt x="14" y="12"/>
                      <a:pt x="14" y="10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1" name="Freeform 502"/>
              <p:cNvSpPr>
                <a:spLocks/>
              </p:cNvSpPr>
              <p:nvPr userDrawn="1"/>
            </p:nvSpPr>
            <p:spPr bwMode="auto">
              <a:xfrm>
                <a:off x="4551" y="3530"/>
                <a:ext cx="16" cy="43"/>
              </a:xfrm>
              <a:custGeom>
                <a:avLst/>
                <a:gdLst>
                  <a:gd name="T0" fmla="*/ 16 w 16"/>
                  <a:gd name="T1" fmla="*/ 43 h 43"/>
                  <a:gd name="T2" fmla="*/ 0 w 16"/>
                  <a:gd name="T3" fmla="*/ 43 h 43"/>
                  <a:gd name="T4" fmla="*/ 0 w 16"/>
                  <a:gd name="T5" fmla="*/ 38 h 43"/>
                  <a:gd name="T6" fmla="*/ 7 w 16"/>
                  <a:gd name="T7" fmla="*/ 38 h 43"/>
                  <a:gd name="T8" fmla="*/ 7 w 16"/>
                  <a:gd name="T9" fmla="*/ 3 h 43"/>
                  <a:gd name="T10" fmla="*/ 0 w 16"/>
                  <a:gd name="T11" fmla="*/ 3 h 43"/>
                  <a:gd name="T12" fmla="*/ 0 w 16"/>
                  <a:gd name="T13" fmla="*/ 0 h 43"/>
                  <a:gd name="T14" fmla="*/ 16 w 16"/>
                  <a:gd name="T15" fmla="*/ 0 h 43"/>
                  <a:gd name="T16" fmla="*/ 16 w 16"/>
                  <a:gd name="T17" fmla="*/ 3 h 43"/>
                  <a:gd name="T18" fmla="*/ 11 w 16"/>
                  <a:gd name="T19" fmla="*/ 3 h 43"/>
                  <a:gd name="T20" fmla="*/ 11 w 16"/>
                  <a:gd name="T21" fmla="*/ 38 h 43"/>
                  <a:gd name="T22" fmla="*/ 16 w 16"/>
                  <a:gd name="T23" fmla="*/ 38 h 43"/>
                  <a:gd name="T24" fmla="*/ 16 w 16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43">
                    <a:moveTo>
                      <a:pt x="16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7" y="38"/>
                    </a:lnTo>
                    <a:lnTo>
                      <a:pt x="7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11" y="3"/>
                    </a:lnTo>
                    <a:lnTo>
                      <a:pt x="11" y="38"/>
                    </a:lnTo>
                    <a:lnTo>
                      <a:pt x="16" y="38"/>
                    </a:lnTo>
                    <a:lnTo>
                      <a:pt x="16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2" name="Freeform 503"/>
              <p:cNvSpPr>
                <a:spLocks noEditPoints="1"/>
              </p:cNvSpPr>
              <p:nvPr userDrawn="1"/>
            </p:nvSpPr>
            <p:spPr bwMode="auto">
              <a:xfrm>
                <a:off x="4579" y="3530"/>
                <a:ext cx="28" cy="43"/>
              </a:xfrm>
              <a:custGeom>
                <a:avLst/>
                <a:gdLst>
                  <a:gd name="T0" fmla="*/ 1932 w 12"/>
                  <a:gd name="T1" fmla="*/ 941 h 18"/>
                  <a:gd name="T2" fmla="*/ 1801 w 12"/>
                  <a:gd name="T3" fmla="*/ 1335 h 18"/>
                  <a:gd name="T4" fmla="*/ 1601 w 12"/>
                  <a:gd name="T5" fmla="*/ 1730 h 18"/>
                  <a:gd name="T6" fmla="*/ 1307 w 12"/>
                  <a:gd name="T7" fmla="*/ 2021 h 18"/>
                  <a:gd name="T8" fmla="*/ 828 w 12"/>
                  <a:gd name="T9" fmla="*/ 2021 h 18"/>
                  <a:gd name="T10" fmla="*/ 355 w 12"/>
                  <a:gd name="T11" fmla="*/ 2021 h 18"/>
                  <a:gd name="T12" fmla="*/ 355 w 12"/>
                  <a:gd name="T13" fmla="*/ 3356 h 18"/>
                  <a:gd name="T14" fmla="*/ 0 w 12"/>
                  <a:gd name="T15" fmla="*/ 3356 h 18"/>
                  <a:gd name="T16" fmla="*/ 0 w 12"/>
                  <a:gd name="T17" fmla="*/ 0 h 18"/>
                  <a:gd name="T18" fmla="*/ 828 w 12"/>
                  <a:gd name="T19" fmla="*/ 0 h 18"/>
                  <a:gd name="T20" fmla="*/ 1307 w 12"/>
                  <a:gd name="T21" fmla="*/ 0 h 18"/>
                  <a:gd name="T22" fmla="*/ 1601 w 12"/>
                  <a:gd name="T23" fmla="*/ 165 h 18"/>
                  <a:gd name="T24" fmla="*/ 1801 w 12"/>
                  <a:gd name="T25" fmla="*/ 394 h 18"/>
                  <a:gd name="T26" fmla="*/ 1932 w 12"/>
                  <a:gd name="T27" fmla="*/ 941 h 18"/>
                  <a:gd name="T28" fmla="*/ 1449 w 12"/>
                  <a:gd name="T29" fmla="*/ 941 h 18"/>
                  <a:gd name="T30" fmla="*/ 1449 w 12"/>
                  <a:gd name="T31" fmla="*/ 776 h 18"/>
                  <a:gd name="T32" fmla="*/ 1307 w 12"/>
                  <a:gd name="T33" fmla="*/ 394 h 18"/>
                  <a:gd name="T34" fmla="*/ 1094 w 12"/>
                  <a:gd name="T35" fmla="*/ 394 h 18"/>
                  <a:gd name="T36" fmla="*/ 828 w 12"/>
                  <a:gd name="T37" fmla="*/ 394 h 18"/>
                  <a:gd name="T38" fmla="*/ 355 w 12"/>
                  <a:gd name="T39" fmla="*/ 394 h 18"/>
                  <a:gd name="T40" fmla="*/ 355 w 12"/>
                  <a:gd name="T41" fmla="*/ 1730 h 18"/>
                  <a:gd name="T42" fmla="*/ 621 w 12"/>
                  <a:gd name="T43" fmla="*/ 1730 h 18"/>
                  <a:gd name="T44" fmla="*/ 1094 w 12"/>
                  <a:gd name="T45" fmla="*/ 1730 h 18"/>
                  <a:gd name="T46" fmla="*/ 1307 w 12"/>
                  <a:gd name="T47" fmla="*/ 1472 h 18"/>
                  <a:gd name="T48" fmla="*/ 1449 w 12"/>
                  <a:gd name="T49" fmla="*/ 1335 h 18"/>
                  <a:gd name="T50" fmla="*/ 1449 w 12"/>
                  <a:gd name="T51" fmla="*/ 941 h 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2" h="18">
                    <a:moveTo>
                      <a:pt x="12" y="5"/>
                    </a:moveTo>
                    <a:cubicBezTo>
                      <a:pt x="12" y="6"/>
                      <a:pt x="12" y="7"/>
                      <a:pt x="11" y="7"/>
                    </a:cubicBezTo>
                    <a:cubicBezTo>
                      <a:pt x="11" y="8"/>
                      <a:pt x="11" y="9"/>
                      <a:pt x="10" y="9"/>
                    </a:cubicBezTo>
                    <a:cubicBezTo>
                      <a:pt x="10" y="10"/>
                      <a:pt x="9" y="10"/>
                      <a:pt x="8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0" y="1"/>
                      <a:pt x="11" y="2"/>
                      <a:pt x="11" y="2"/>
                    </a:cubicBezTo>
                    <a:cubicBezTo>
                      <a:pt x="12" y="3"/>
                      <a:pt x="12" y="4"/>
                      <a:pt x="12" y="5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3"/>
                      <a:pt x="8" y="3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6" y="9"/>
                      <a:pt x="7" y="9"/>
                    </a:cubicBezTo>
                    <a:cubicBezTo>
                      <a:pt x="7" y="9"/>
                      <a:pt x="8" y="8"/>
                      <a:pt x="8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9" y="6"/>
                      <a:pt x="9" y="6"/>
                      <a:pt x="9" y="5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3" name="Freeform 504"/>
              <p:cNvSpPr>
                <a:spLocks/>
              </p:cNvSpPr>
              <p:nvPr userDrawn="1"/>
            </p:nvSpPr>
            <p:spPr bwMode="auto">
              <a:xfrm>
                <a:off x="4614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7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7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4" name="Freeform 505"/>
              <p:cNvSpPr>
                <a:spLocks/>
              </p:cNvSpPr>
              <p:nvPr userDrawn="1"/>
            </p:nvSpPr>
            <p:spPr bwMode="auto">
              <a:xfrm>
                <a:off x="4643" y="3528"/>
                <a:ext cx="37" cy="45"/>
              </a:xfrm>
              <a:custGeom>
                <a:avLst/>
                <a:gdLst>
                  <a:gd name="T0" fmla="*/ 2461 w 16"/>
                  <a:gd name="T1" fmla="*/ 3214 h 19"/>
                  <a:gd name="T2" fmla="*/ 1980 w 16"/>
                  <a:gd name="T3" fmla="*/ 3361 h 19"/>
                  <a:gd name="T4" fmla="*/ 1397 w 16"/>
                  <a:gd name="T5" fmla="*/ 3361 h 19"/>
                  <a:gd name="T6" fmla="*/ 802 w 16"/>
                  <a:gd name="T7" fmla="*/ 3361 h 19"/>
                  <a:gd name="T8" fmla="*/ 347 w 16"/>
                  <a:gd name="T9" fmla="*/ 2989 h 19"/>
                  <a:gd name="T10" fmla="*/ 0 w 16"/>
                  <a:gd name="T11" fmla="*/ 2456 h 19"/>
                  <a:gd name="T12" fmla="*/ 0 w 16"/>
                  <a:gd name="T13" fmla="*/ 1795 h 19"/>
                  <a:gd name="T14" fmla="*/ 347 w 16"/>
                  <a:gd name="T15" fmla="*/ 533 h 19"/>
                  <a:gd name="T16" fmla="*/ 1397 w 16"/>
                  <a:gd name="T17" fmla="*/ 0 h 19"/>
                  <a:gd name="T18" fmla="*/ 1855 w 16"/>
                  <a:gd name="T19" fmla="*/ 156 h 19"/>
                  <a:gd name="T20" fmla="*/ 2461 w 16"/>
                  <a:gd name="T21" fmla="*/ 369 h 19"/>
                  <a:gd name="T22" fmla="*/ 2461 w 16"/>
                  <a:gd name="T23" fmla="*/ 874 h 19"/>
                  <a:gd name="T24" fmla="*/ 2461 w 16"/>
                  <a:gd name="T25" fmla="*/ 874 h 19"/>
                  <a:gd name="T26" fmla="*/ 2310 w 16"/>
                  <a:gd name="T27" fmla="*/ 661 h 19"/>
                  <a:gd name="T28" fmla="*/ 1980 w 16"/>
                  <a:gd name="T29" fmla="*/ 533 h 19"/>
                  <a:gd name="T30" fmla="*/ 1658 w 16"/>
                  <a:gd name="T31" fmla="*/ 533 h 19"/>
                  <a:gd name="T32" fmla="*/ 1397 w 16"/>
                  <a:gd name="T33" fmla="*/ 369 h 19"/>
                  <a:gd name="T34" fmla="*/ 604 w 16"/>
                  <a:gd name="T35" fmla="*/ 661 h 19"/>
                  <a:gd name="T36" fmla="*/ 347 w 16"/>
                  <a:gd name="T37" fmla="*/ 1795 h 19"/>
                  <a:gd name="T38" fmla="*/ 604 w 16"/>
                  <a:gd name="T39" fmla="*/ 2669 h 19"/>
                  <a:gd name="T40" fmla="*/ 1397 w 16"/>
                  <a:gd name="T41" fmla="*/ 2989 h 19"/>
                  <a:gd name="T42" fmla="*/ 1855 w 16"/>
                  <a:gd name="T43" fmla="*/ 2989 h 19"/>
                  <a:gd name="T44" fmla="*/ 2111 w 16"/>
                  <a:gd name="T45" fmla="*/ 2828 h 19"/>
                  <a:gd name="T46" fmla="*/ 2111 w 16"/>
                  <a:gd name="T47" fmla="*/ 2070 h 19"/>
                  <a:gd name="T48" fmla="*/ 1397 w 16"/>
                  <a:gd name="T49" fmla="*/ 2070 h 19"/>
                  <a:gd name="T50" fmla="*/ 1397 w 16"/>
                  <a:gd name="T51" fmla="*/ 1795 h 19"/>
                  <a:gd name="T52" fmla="*/ 2461 w 16"/>
                  <a:gd name="T53" fmla="*/ 1795 h 19"/>
                  <a:gd name="T54" fmla="*/ 2461 w 16"/>
                  <a:gd name="T55" fmla="*/ 3214 h 19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16" h="19">
                    <a:moveTo>
                      <a:pt x="16" y="18"/>
                    </a:moveTo>
                    <a:cubicBezTo>
                      <a:pt x="15" y="18"/>
                      <a:pt x="14" y="18"/>
                      <a:pt x="13" y="19"/>
                    </a:cubicBezTo>
                    <a:cubicBezTo>
                      <a:pt x="12" y="19"/>
                      <a:pt x="10" y="19"/>
                      <a:pt x="9" y="19"/>
                    </a:cubicBezTo>
                    <a:cubicBezTo>
                      <a:pt x="8" y="19"/>
                      <a:pt x="7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4" y="1"/>
                      <a:pt x="6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4" y="1"/>
                      <a:pt x="15" y="1"/>
                      <a:pt x="16" y="2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5" y="4"/>
                      <a:pt x="15" y="4"/>
                    </a:cubicBezTo>
                    <a:cubicBezTo>
                      <a:pt x="14" y="4"/>
                      <a:pt x="14" y="3"/>
                      <a:pt x="13" y="3"/>
                    </a:cubicBezTo>
                    <a:cubicBezTo>
                      <a:pt x="13" y="3"/>
                      <a:pt x="12" y="3"/>
                      <a:pt x="11" y="3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7" y="2"/>
                      <a:pt x="5" y="3"/>
                      <a:pt x="4" y="4"/>
                    </a:cubicBezTo>
                    <a:cubicBezTo>
                      <a:pt x="3" y="6"/>
                      <a:pt x="2" y="7"/>
                      <a:pt x="2" y="10"/>
                    </a:cubicBezTo>
                    <a:cubicBezTo>
                      <a:pt x="2" y="12"/>
                      <a:pt x="3" y="14"/>
                      <a:pt x="4" y="15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0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4" y="16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6" y="10"/>
                      <a:pt x="16" y="10"/>
                      <a:pt x="16" y="10"/>
                    </a:cubicBezTo>
                    <a:lnTo>
                      <a:pt x="16" y="18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5" name="Freeform 506"/>
              <p:cNvSpPr>
                <a:spLocks/>
              </p:cNvSpPr>
              <p:nvPr userDrawn="1"/>
            </p:nvSpPr>
            <p:spPr bwMode="auto">
              <a:xfrm>
                <a:off x="4690" y="3530"/>
                <a:ext cx="16" cy="43"/>
              </a:xfrm>
              <a:custGeom>
                <a:avLst/>
                <a:gdLst>
                  <a:gd name="T0" fmla="*/ 16 w 16"/>
                  <a:gd name="T1" fmla="*/ 43 h 43"/>
                  <a:gd name="T2" fmla="*/ 0 w 16"/>
                  <a:gd name="T3" fmla="*/ 43 h 43"/>
                  <a:gd name="T4" fmla="*/ 0 w 16"/>
                  <a:gd name="T5" fmla="*/ 38 h 43"/>
                  <a:gd name="T6" fmla="*/ 5 w 16"/>
                  <a:gd name="T7" fmla="*/ 38 h 43"/>
                  <a:gd name="T8" fmla="*/ 5 w 16"/>
                  <a:gd name="T9" fmla="*/ 3 h 43"/>
                  <a:gd name="T10" fmla="*/ 0 w 16"/>
                  <a:gd name="T11" fmla="*/ 3 h 43"/>
                  <a:gd name="T12" fmla="*/ 0 w 16"/>
                  <a:gd name="T13" fmla="*/ 0 h 43"/>
                  <a:gd name="T14" fmla="*/ 16 w 16"/>
                  <a:gd name="T15" fmla="*/ 0 h 43"/>
                  <a:gd name="T16" fmla="*/ 16 w 16"/>
                  <a:gd name="T17" fmla="*/ 3 h 43"/>
                  <a:gd name="T18" fmla="*/ 12 w 16"/>
                  <a:gd name="T19" fmla="*/ 3 h 43"/>
                  <a:gd name="T20" fmla="*/ 12 w 16"/>
                  <a:gd name="T21" fmla="*/ 38 h 43"/>
                  <a:gd name="T22" fmla="*/ 16 w 16"/>
                  <a:gd name="T23" fmla="*/ 38 h 43"/>
                  <a:gd name="T24" fmla="*/ 16 w 16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" h="43">
                    <a:moveTo>
                      <a:pt x="16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5" y="38"/>
                    </a:lnTo>
                    <a:lnTo>
                      <a:pt x="5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12" y="3"/>
                    </a:lnTo>
                    <a:lnTo>
                      <a:pt x="12" y="38"/>
                    </a:lnTo>
                    <a:lnTo>
                      <a:pt x="16" y="38"/>
                    </a:lnTo>
                    <a:lnTo>
                      <a:pt x="16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6" name="Freeform 507"/>
              <p:cNvSpPr>
                <a:spLocks/>
              </p:cNvSpPr>
              <p:nvPr userDrawn="1"/>
            </p:nvSpPr>
            <p:spPr bwMode="auto">
              <a:xfrm>
                <a:off x="4714" y="3528"/>
                <a:ext cx="40" cy="45"/>
              </a:xfrm>
              <a:custGeom>
                <a:avLst/>
                <a:gdLst>
                  <a:gd name="T0" fmla="*/ 2880 w 17"/>
                  <a:gd name="T1" fmla="*/ 3214 h 19"/>
                  <a:gd name="T2" fmla="*/ 2398 w 17"/>
                  <a:gd name="T3" fmla="*/ 3361 h 19"/>
                  <a:gd name="T4" fmla="*/ 1722 w 17"/>
                  <a:gd name="T5" fmla="*/ 3361 h 19"/>
                  <a:gd name="T6" fmla="*/ 1019 w 17"/>
                  <a:gd name="T7" fmla="*/ 3361 h 19"/>
                  <a:gd name="T8" fmla="*/ 492 w 17"/>
                  <a:gd name="T9" fmla="*/ 2989 h 19"/>
                  <a:gd name="T10" fmla="*/ 155 w 17"/>
                  <a:gd name="T11" fmla="*/ 2456 h 19"/>
                  <a:gd name="T12" fmla="*/ 0 w 17"/>
                  <a:gd name="T13" fmla="*/ 1795 h 19"/>
                  <a:gd name="T14" fmla="*/ 492 w 17"/>
                  <a:gd name="T15" fmla="*/ 533 h 19"/>
                  <a:gd name="T16" fmla="*/ 1722 w 17"/>
                  <a:gd name="T17" fmla="*/ 0 h 19"/>
                  <a:gd name="T18" fmla="*/ 2242 w 17"/>
                  <a:gd name="T19" fmla="*/ 156 h 19"/>
                  <a:gd name="T20" fmla="*/ 2880 w 17"/>
                  <a:gd name="T21" fmla="*/ 369 h 19"/>
                  <a:gd name="T22" fmla="*/ 2880 w 17"/>
                  <a:gd name="T23" fmla="*/ 874 h 19"/>
                  <a:gd name="T24" fmla="*/ 2880 w 17"/>
                  <a:gd name="T25" fmla="*/ 874 h 19"/>
                  <a:gd name="T26" fmla="*/ 2513 w 17"/>
                  <a:gd name="T27" fmla="*/ 661 h 19"/>
                  <a:gd name="T28" fmla="*/ 2398 w 17"/>
                  <a:gd name="T29" fmla="*/ 533 h 19"/>
                  <a:gd name="T30" fmla="*/ 2021 w 17"/>
                  <a:gd name="T31" fmla="*/ 533 h 19"/>
                  <a:gd name="T32" fmla="*/ 1722 w 17"/>
                  <a:gd name="T33" fmla="*/ 369 h 19"/>
                  <a:gd name="T34" fmla="*/ 859 w 17"/>
                  <a:gd name="T35" fmla="*/ 661 h 19"/>
                  <a:gd name="T36" fmla="*/ 492 w 17"/>
                  <a:gd name="T37" fmla="*/ 1795 h 19"/>
                  <a:gd name="T38" fmla="*/ 859 w 17"/>
                  <a:gd name="T39" fmla="*/ 2669 h 19"/>
                  <a:gd name="T40" fmla="*/ 1722 w 17"/>
                  <a:gd name="T41" fmla="*/ 2989 h 19"/>
                  <a:gd name="T42" fmla="*/ 2021 w 17"/>
                  <a:gd name="T43" fmla="*/ 2989 h 19"/>
                  <a:gd name="T44" fmla="*/ 2398 w 17"/>
                  <a:gd name="T45" fmla="*/ 2828 h 19"/>
                  <a:gd name="T46" fmla="*/ 2398 w 17"/>
                  <a:gd name="T47" fmla="*/ 2070 h 19"/>
                  <a:gd name="T48" fmla="*/ 1501 w 17"/>
                  <a:gd name="T49" fmla="*/ 2070 h 19"/>
                  <a:gd name="T50" fmla="*/ 1501 w 17"/>
                  <a:gd name="T51" fmla="*/ 1795 h 19"/>
                  <a:gd name="T52" fmla="*/ 2880 w 17"/>
                  <a:gd name="T53" fmla="*/ 1795 h 19"/>
                  <a:gd name="T54" fmla="*/ 2880 w 17"/>
                  <a:gd name="T55" fmla="*/ 3214 h 19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17" h="19">
                    <a:moveTo>
                      <a:pt x="17" y="18"/>
                    </a:moveTo>
                    <a:cubicBezTo>
                      <a:pt x="16" y="18"/>
                      <a:pt x="15" y="18"/>
                      <a:pt x="14" y="19"/>
                    </a:cubicBezTo>
                    <a:cubicBezTo>
                      <a:pt x="12" y="19"/>
                      <a:pt x="11" y="19"/>
                      <a:pt x="10" y="19"/>
                    </a:cubicBezTo>
                    <a:cubicBezTo>
                      <a:pt x="9" y="19"/>
                      <a:pt x="7" y="19"/>
                      <a:pt x="6" y="19"/>
                    </a:cubicBezTo>
                    <a:cubicBezTo>
                      <a:pt x="5" y="18"/>
                      <a:pt x="4" y="18"/>
                      <a:pt x="3" y="17"/>
                    </a:cubicBezTo>
                    <a:cubicBezTo>
                      <a:pt x="2" y="16"/>
                      <a:pt x="2" y="15"/>
                      <a:pt x="1" y="14"/>
                    </a:cubicBezTo>
                    <a:cubicBezTo>
                      <a:pt x="1" y="13"/>
                      <a:pt x="0" y="11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7" y="0"/>
                      <a:pt x="10" y="0"/>
                    </a:cubicBezTo>
                    <a:cubicBezTo>
                      <a:pt x="11" y="0"/>
                      <a:pt x="12" y="0"/>
                      <a:pt x="13" y="1"/>
                    </a:cubicBezTo>
                    <a:cubicBezTo>
                      <a:pt x="14" y="1"/>
                      <a:pt x="16" y="1"/>
                      <a:pt x="17" y="2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6" y="5"/>
                      <a:pt x="16" y="4"/>
                      <a:pt x="15" y="4"/>
                    </a:cubicBezTo>
                    <a:cubicBezTo>
                      <a:pt x="15" y="4"/>
                      <a:pt x="15" y="3"/>
                      <a:pt x="14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8" y="2"/>
                      <a:pt x="6" y="3"/>
                      <a:pt x="5" y="4"/>
                    </a:cubicBezTo>
                    <a:cubicBezTo>
                      <a:pt x="4" y="6"/>
                      <a:pt x="3" y="7"/>
                      <a:pt x="3" y="10"/>
                    </a:cubicBezTo>
                    <a:cubicBezTo>
                      <a:pt x="3" y="12"/>
                      <a:pt x="4" y="14"/>
                      <a:pt x="5" y="15"/>
                    </a:cubicBezTo>
                    <a:cubicBezTo>
                      <a:pt x="6" y="17"/>
                      <a:pt x="8" y="17"/>
                      <a:pt x="10" y="17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3" y="17"/>
                      <a:pt x="14" y="17"/>
                      <a:pt x="14" y="16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7" y="10"/>
                      <a:pt x="17" y="10"/>
                      <a:pt x="17" y="10"/>
                    </a:cubicBezTo>
                    <a:lnTo>
                      <a:pt x="17" y="18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7" name="Freeform 508"/>
              <p:cNvSpPr>
                <a:spLocks noEditPoints="1"/>
              </p:cNvSpPr>
              <p:nvPr userDrawn="1"/>
            </p:nvSpPr>
            <p:spPr bwMode="auto">
              <a:xfrm>
                <a:off x="4761" y="3530"/>
                <a:ext cx="40" cy="43"/>
              </a:xfrm>
              <a:custGeom>
                <a:avLst/>
                <a:gdLst>
                  <a:gd name="T0" fmla="*/ 40 w 40"/>
                  <a:gd name="T1" fmla="*/ 43 h 43"/>
                  <a:gd name="T2" fmla="*/ 33 w 40"/>
                  <a:gd name="T3" fmla="*/ 43 h 43"/>
                  <a:gd name="T4" fmla="*/ 28 w 40"/>
                  <a:gd name="T5" fmla="*/ 31 h 43"/>
                  <a:gd name="T6" fmla="*/ 9 w 40"/>
                  <a:gd name="T7" fmla="*/ 31 h 43"/>
                  <a:gd name="T8" fmla="*/ 5 w 40"/>
                  <a:gd name="T9" fmla="*/ 43 h 43"/>
                  <a:gd name="T10" fmla="*/ 0 w 40"/>
                  <a:gd name="T11" fmla="*/ 43 h 43"/>
                  <a:gd name="T12" fmla="*/ 16 w 40"/>
                  <a:gd name="T13" fmla="*/ 0 h 43"/>
                  <a:gd name="T14" fmla="*/ 23 w 40"/>
                  <a:gd name="T15" fmla="*/ 0 h 43"/>
                  <a:gd name="T16" fmla="*/ 40 w 40"/>
                  <a:gd name="T17" fmla="*/ 43 h 43"/>
                  <a:gd name="T18" fmla="*/ 26 w 40"/>
                  <a:gd name="T19" fmla="*/ 26 h 43"/>
                  <a:gd name="T20" fmla="*/ 19 w 40"/>
                  <a:gd name="T21" fmla="*/ 5 h 43"/>
                  <a:gd name="T22" fmla="*/ 12 w 40"/>
                  <a:gd name="T23" fmla="*/ 26 h 43"/>
                  <a:gd name="T24" fmla="*/ 26 w 40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0" h="43">
                    <a:moveTo>
                      <a:pt x="40" y="43"/>
                    </a:moveTo>
                    <a:lnTo>
                      <a:pt x="33" y="43"/>
                    </a:lnTo>
                    <a:lnTo>
                      <a:pt x="28" y="31"/>
                    </a:lnTo>
                    <a:lnTo>
                      <a:pt x="9" y="31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16" y="0"/>
                    </a:lnTo>
                    <a:lnTo>
                      <a:pt x="23" y="0"/>
                    </a:lnTo>
                    <a:lnTo>
                      <a:pt x="40" y="43"/>
                    </a:lnTo>
                    <a:close/>
                    <a:moveTo>
                      <a:pt x="26" y="26"/>
                    </a:moveTo>
                    <a:lnTo>
                      <a:pt x="19" y="5"/>
                    </a:lnTo>
                    <a:lnTo>
                      <a:pt x="12" y="26"/>
                    </a:lnTo>
                    <a:lnTo>
                      <a:pt x="26" y="26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8" name="Freeform 509"/>
              <p:cNvSpPr>
                <a:spLocks noEditPoints="1"/>
              </p:cNvSpPr>
              <p:nvPr userDrawn="1"/>
            </p:nvSpPr>
            <p:spPr bwMode="auto">
              <a:xfrm>
                <a:off x="4808" y="3530"/>
                <a:ext cx="33" cy="43"/>
              </a:xfrm>
              <a:custGeom>
                <a:avLst/>
                <a:gdLst>
                  <a:gd name="T0" fmla="*/ 2411 w 14"/>
                  <a:gd name="T1" fmla="*/ 2248 h 18"/>
                  <a:gd name="T2" fmla="*/ 2411 w 14"/>
                  <a:gd name="T3" fmla="*/ 2797 h 18"/>
                  <a:gd name="T4" fmla="*/ 2044 w 14"/>
                  <a:gd name="T5" fmla="*/ 2955 h 18"/>
                  <a:gd name="T6" fmla="*/ 1756 w 14"/>
                  <a:gd name="T7" fmla="*/ 3356 h 18"/>
                  <a:gd name="T8" fmla="*/ 1233 w 14"/>
                  <a:gd name="T9" fmla="*/ 3356 h 18"/>
                  <a:gd name="T10" fmla="*/ 0 w 14"/>
                  <a:gd name="T11" fmla="*/ 3356 h 18"/>
                  <a:gd name="T12" fmla="*/ 0 w 14"/>
                  <a:gd name="T13" fmla="*/ 0 h 18"/>
                  <a:gd name="T14" fmla="*/ 1023 w 14"/>
                  <a:gd name="T15" fmla="*/ 0 h 18"/>
                  <a:gd name="T16" fmla="*/ 1544 w 14"/>
                  <a:gd name="T17" fmla="*/ 0 h 18"/>
                  <a:gd name="T18" fmla="*/ 1883 w 14"/>
                  <a:gd name="T19" fmla="*/ 0 h 18"/>
                  <a:gd name="T20" fmla="*/ 2044 w 14"/>
                  <a:gd name="T21" fmla="*/ 394 h 18"/>
                  <a:gd name="T22" fmla="*/ 2251 w 14"/>
                  <a:gd name="T23" fmla="*/ 776 h 18"/>
                  <a:gd name="T24" fmla="*/ 2044 w 14"/>
                  <a:gd name="T25" fmla="*/ 1080 h 18"/>
                  <a:gd name="T26" fmla="*/ 1756 w 14"/>
                  <a:gd name="T27" fmla="*/ 1335 h 18"/>
                  <a:gd name="T28" fmla="*/ 1756 w 14"/>
                  <a:gd name="T29" fmla="*/ 1472 h 18"/>
                  <a:gd name="T30" fmla="*/ 2251 w 14"/>
                  <a:gd name="T31" fmla="*/ 1730 h 18"/>
                  <a:gd name="T32" fmla="*/ 2411 w 14"/>
                  <a:gd name="T33" fmla="*/ 2248 h 18"/>
                  <a:gd name="T34" fmla="*/ 1756 w 14"/>
                  <a:gd name="T35" fmla="*/ 776 h 18"/>
                  <a:gd name="T36" fmla="*/ 1756 w 14"/>
                  <a:gd name="T37" fmla="*/ 559 h 18"/>
                  <a:gd name="T38" fmla="*/ 1544 w 14"/>
                  <a:gd name="T39" fmla="*/ 394 h 18"/>
                  <a:gd name="T40" fmla="*/ 1388 w 14"/>
                  <a:gd name="T41" fmla="*/ 394 h 18"/>
                  <a:gd name="T42" fmla="*/ 1023 w 14"/>
                  <a:gd name="T43" fmla="*/ 394 h 18"/>
                  <a:gd name="T44" fmla="*/ 523 w 14"/>
                  <a:gd name="T45" fmla="*/ 394 h 18"/>
                  <a:gd name="T46" fmla="*/ 523 w 14"/>
                  <a:gd name="T47" fmla="*/ 1335 h 18"/>
                  <a:gd name="T48" fmla="*/ 1023 w 14"/>
                  <a:gd name="T49" fmla="*/ 1335 h 18"/>
                  <a:gd name="T50" fmla="*/ 1388 w 14"/>
                  <a:gd name="T51" fmla="*/ 1335 h 18"/>
                  <a:gd name="T52" fmla="*/ 1544 w 14"/>
                  <a:gd name="T53" fmla="*/ 1080 h 18"/>
                  <a:gd name="T54" fmla="*/ 1756 w 14"/>
                  <a:gd name="T55" fmla="*/ 941 h 18"/>
                  <a:gd name="T56" fmla="*/ 1756 w 14"/>
                  <a:gd name="T57" fmla="*/ 776 h 18"/>
                  <a:gd name="T58" fmla="*/ 2044 w 14"/>
                  <a:gd name="T59" fmla="*/ 2248 h 18"/>
                  <a:gd name="T60" fmla="*/ 1883 w 14"/>
                  <a:gd name="T61" fmla="*/ 2021 h 18"/>
                  <a:gd name="T62" fmla="*/ 1756 w 14"/>
                  <a:gd name="T63" fmla="*/ 1854 h 18"/>
                  <a:gd name="T64" fmla="*/ 1544 w 14"/>
                  <a:gd name="T65" fmla="*/ 1730 h 18"/>
                  <a:gd name="T66" fmla="*/ 1233 w 14"/>
                  <a:gd name="T67" fmla="*/ 1730 h 18"/>
                  <a:gd name="T68" fmla="*/ 523 w 14"/>
                  <a:gd name="T69" fmla="*/ 1730 h 18"/>
                  <a:gd name="T70" fmla="*/ 523 w 14"/>
                  <a:gd name="T71" fmla="*/ 2955 h 18"/>
                  <a:gd name="T72" fmla="*/ 1023 w 14"/>
                  <a:gd name="T73" fmla="*/ 2955 h 18"/>
                  <a:gd name="T74" fmla="*/ 1544 w 14"/>
                  <a:gd name="T75" fmla="*/ 2955 h 18"/>
                  <a:gd name="T76" fmla="*/ 1756 w 14"/>
                  <a:gd name="T77" fmla="*/ 2797 h 18"/>
                  <a:gd name="T78" fmla="*/ 1883 w 14"/>
                  <a:gd name="T79" fmla="*/ 2580 h 18"/>
                  <a:gd name="T80" fmla="*/ 2044 w 14"/>
                  <a:gd name="T81" fmla="*/ 2248 h 18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14" h="18">
                    <a:moveTo>
                      <a:pt x="14" y="12"/>
                    </a:moveTo>
                    <a:cubicBezTo>
                      <a:pt x="14" y="13"/>
                      <a:pt x="14" y="14"/>
                      <a:pt x="14" y="15"/>
                    </a:cubicBezTo>
                    <a:cubicBezTo>
                      <a:pt x="13" y="15"/>
                      <a:pt x="13" y="16"/>
                      <a:pt x="12" y="16"/>
                    </a:cubicBezTo>
                    <a:cubicBezTo>
                      <a:pt x="11" y="17"/>
                      <a:pt x="11" y="17"/>
                      <a:pt x="10" y="18"/>
                    </a:cubicBezTo>
                    <a:cubicBezTo>
                      <a:pt x="9" y="18"/>
                      <a:pt x="8" y="18"/>
                      <a:pt x="7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9" y="0"/>
                      <a:pt x="10" y="0"/>
                      <a:pt x="11" y="0"/>
                    </a:cubicBezTo>
                    <a:cubicBezTo>
                      <a:pt x="11" y="1"/>
                      <a:pt x="12" y="1"/>
                      <a:pt x="12" y="2"/>
                    </a:cubicBezTo>
                    <a:cubicBezTo>
                      <a:pt x="12" y="2"/>
                      <a:pt x="13" y="3"/>
                      <a:pt x="13" y="4"/>
                    </a:cubicBezTo>
                    <a:cubicBezTo>
                      <a:pt x="13" y="5"/>
                      <a:pt x="12" y="5"/>
                      <a:pt x="12" y="6"/>
                    </a:cubicBezTo>
                    <a:cubicBezTo>
                      <a:pt x="11" y="7"/>
                      <a:pt x="11" y="7"/>
                      <a:pt x="10" y="7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1" y="8"/>
                      <a:pt x="12" y="8"/>
                      <a:pt x="13" y="9"/>
                    </a:cubicBezTo>
                    <a:cubicBezTo>
                      <a:pt x="14" y="10"/>
                      <a:pt x="14" y="11"/>
                      <a:pt x="14" y="12"/>
                    </a:cubicBezTo>
                    <a:close/>
                    <a:moveTo>
                      <a:pt x="10" y="4"/>
                    </a:moveTo>
                    <a:cubicBezTo>
                      <a:pt x="10" y="4"/>
                      <a:pt x="10" y="3"/>
                      <a:pt x="10" y="3"/>
                    </a:cubicBezTo>
                    <a:cubicBezTo>
                      <a:pt x="10" y="3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7" y="7"/>
                      <a:pt x="7" y="7"/>
                      <a:pt x="8" y="7"/>
                    </a:cubicBezTo>
                    <a:cubicBezTo>
                      <a:pt x="8" y="7"/>
                      <a:pt x="9" y="7"/>
                      <a:pt x="9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5"/>
                      <a:pt x="10" y="5"/>
                      <a:pt x="10" y="4"/>
                    </a:cubicBezTo>
                    <a:close/>
                    <a:moveTo>
                      <a:pt x="12" y="12"/>
                    </a:moveTo>
                    <a:cubicBezTo>
                      <a:pt x="12" y="12"/>
                      <a:pt x="11" y="11"/>
                      <a:pt x="11" y="11"/>
                    </a:cubicBezTo>
                    <a:cubicBezTo>
                      <a:pt x="11" y="10"/>
                      <a:pt x="11" y="10"/>
                      <a:pt x="10" y="10"/>
                    </a:cubicBezTo>
                    <a:cubicBezTo>
                      <a:pt x="10" y="9"/>
                      <a:pt x="9" y="9"/>
                      <a:pt x="9" y="9"/>
                    </a:cubicBezTo>
                    <a:cubicBezTo>
                      <a:pt x="8" y="9"/>
                      <a:pt x="7" y="9"/>
                      <a:pt x="7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7" y="16"/>
                      <a:pt x="8" y="16"/>
                      <a:pt x="9" y="16"/>
                    </a:cubicBezTo>
                    <a:cubicBezTo>
                      <a:pt x="9" y="16"/>
                      <a:pt x="10" y="15"/>
                      <a:pt x="10" y="15"/>
                    </a:cubicBezTo>
                    <a:cubicBezTo>
                      <a:pt x="11" y="15"/>
                      <a:pt x="11" y="14"/>
                      <a:pt x="11" y="14"/>
                    </a:cubicBezTo>
                    <a:cubicBezTo>
                      <a:pt x="11" y="14"/>
                      <a:pt x="12" y="13"/>
                      <a:pt x="12" y="12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9" name="Freeform 510"/>
              <p:cNvSpPr>
                <a:spLocks/>
              </p:cNvSpPr>
              <p:nvPr userDrawn="1"/>
            </p:nvSpPr>
            <p:spPr bwMode="auto">
              <a:xfrm>
                <a:off x="4848" y="3530"/>
                <a:ext cx="17" cy="43"/>
              </a:xfrm>
              <a:custGeom>
                <a:avLst/>
                <a:gdLst>
                  <a:gd name="T0" fmla="*/ 17 w 17"/>
                  <a:gd name="T1" fmla="*/ 43 h 43"/>
                  <a:gd name="T2" fmla="*/ 0 w 17"/>
                  <a:gd name="T3" fmla="*/ 43 h 43"/>
                  <a:gd name="T4" fmla="*/ 0 w 17"/>
                  <a:gd name="T5" fmla="*/ 38 h 43"/>
                  <a:gd name="T6" fmla="*/ 7 w 17"/>
                  <a:gd name="T7" fmla="*/ 38 h 43"/>
                  <a:gd name="T8" fmla="*/ 7 w 17"/>
                  <a:gd name="T9" fmla="*/ 3 h 43"/>
                  <a:gd name="T10" fmla="*/ 0 w 17"/>
                  <a:gd name="T11" fmla="*/ 3 h 43"/>
                  <a:gd name="T12" fmla="*/ 0 w 17"/>
                  <a:gd name="T13" fmla="*/ 0 h 43"/>
                  <a:gd name="T14" fmla="*/ 17 w 17"/>
                  <a:gd name="T15" fmla="*/ 0 h 43"/>
                  <a:gd name="T16" fmla="*/ 17 w 17"/>
                  <a:gd name="T17" fmla="*/ 3 h 43"/>
                  <a:gd name="T18" fmla="*/ 12 w 17"/>
                  <a:gd name="T19" fmla="*/ 3 h 43"/>
                  <a:gd name="T20" fmla="*/ 12 w 17"/>
                  <a:gd name="T21" fmla="*/ 38 h 43"/>
                  <a:gd name="T22" fmla="*/ 17 w 17"/>
                  <a:gd name="T23" fmla="*/ 38 h 43"/>
                  <a:gd name="T24" fmla="*/ 17 w 17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7" h="43">
                    <a:moveTo>
                      <a:pt x="17" y="43"/>
                    </a:moveTo>
                    <a:lnTo>
                      <a:pt x="0" y="43"/>
                    </a:lnTo>
                    <a:lnTo>
                      <a:pt x="0" y="38"/>
                    </a:lnTo>
                    <a:lnTo>
                      <a:pt x="7" y="38"/>
                    </a:lnTo>
                    <a:lnTo>
                      <a:pt x="7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12" y="3"/>
                    </a:lnTo>
                    <a:lnTo>
                      <a:pt x="12" y="38"/>
                    </a:lnTo>
                    <a:lnTo>
                      <a:pt x="17" y="38"/>
                    </a:lnTo>
                    <a:lnTo>
                      <a:pt x="17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0" name="Freeform 511"/>
              <p:cNvSpPr>
                <a:spLocks/>
              </p:cNvSpPr>
              <p:nvPr userDrawn="1"/>
            </p:nvSpPr>
            <p:spPr bwMode="auto">
              <a:xfrm>
                <a:off x="4872" y="3530"/>
                <a:ext cx="38" cy="43"/>
              </a:xfrm>
              <a:custGeom>
                <a:avLst/>
                <a:gdLst>
                  <a:gd name="T0" fmla="*/ 38 w 38"/>
                  <a:gd name="T1" fmla="*/ 5 h 43"/>
                  <a:gd name="T2" fmla="*/ 21 w 38"/>
                  <a:gd name="T3" fmla="*/ 5 h 43"/>
                  <a:gd name="T4" fmla="*/ 21 w 38"/>
                  <a:gd name="T5" fmla="*/ 43 h 43"/>
                  <a:gd name="T6" fmla="*/ 16 w 38"/>
                  <a:gd name="T7" fmla="*/ 43 h 43"/>
                  <a:gd name="T8" fmla="*/ 16 w 38"/>
                  <a:gd name="T9" fmla="*/ 5 h 43"/>
                  <a:gd name="T10" fmla="*/ 0 w 38"/>
                  <a:gd name="T11" fmla="*/ 5 h 43"/>
                  <a:gd name="T12" fmla="*/ 0 w 38"/>
                  <a:gd name="T13" fmla="*/ 0 h 43"/>
                  <a:gd name="T14" fmla="*/ 38 w 38"/>
                  <a:gd name="T15" fmla="*/ 0 h 43"/>
                  <a:gd name="T16" fmla="*/ 38 w 38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" h="43">
                    <a:moveTo>
                      <a:pt x="38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6" y="43"/>
                    </a:lnTo>
                    <a:lnTo>
                      <a:pt x="16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8" y="0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1" name="Freeform 512"/>
              <p:cNvSpPr>
                <a:spLocks/>
              </p:cNvSpPr>
              <p:nvPr userDrawn="1"/>
            </p:nvSpPr>
            <p:spPr bwMode="auto">
              <a:xfrm>
                <a:off x="4919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5 w 28"/>
                  <a:gd name="T11" fmla="*/ 5 h 43"/>
                  <a:gd name="T12" fmla="*/ 5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5 w 28"/>
                  <a:gd name="T19" fmla="*/ 22 h 43"/>
                  <a:gd name="T20" fmla="*/ 5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5" y="5"/>
                    </a:lnTo>
                    <a:lnTo>
                      <a:pt x="5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5" y="22"/>
                    </a:lnTo>
                    <a:lnTo>
                      <a:pt x="5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2" name="Freeform 513"/>
              <p:cNvSpPr>
                <a:spLocks/>
              </p:cNvSpPr>
              <p:nvPr userDrawn="1"/>
            </p:nvSpPr>
            <p:spPr bwMode="auto">
              <a:xfrm>
                <a:off x="4952" y="3530"/>
                <a:ext cx="38" cy="43"/>
              </a:xfrm>
              <a:custGeom>
                <a:avLst/>
                <a:gdLst>
                  <a:gd name="T0" fmla="*/ 38 w 38"/>
                  <a:gd name="T1" fmla="*/ 5 h 43"/>
                  <a:gd name="T2" fmla="*/ 24 w 38"/>
                  <a:gd name="T3" fmla="*/ 5 h 43"/>
                  <a:gd name="T4" fmla="*/ 24 w 38"/>
                  <a:gd name="T5" fmla="*/ 43 h 43"/>
                  <a:gd name="T6" fmla="*/ 17 w 38"/>
                  <a:gd name="T7" fmla="*/ 43 h 43"/>
                  <a:gd name="T8" fmla="*/ 17 w 38"/>
                  <a:gd name="T9" fmla="*/ 5 h 43"/>
                  <a:gd name="T10" fmla="*/ 0 w 38"/>
                  <a:gd name="T11" fmla="*/ 5 h 43"/>
                  <a:gd name="T12" fmla="*/ 0 w 38"/>
                  <a:gd name="T13" fmla="*/ 0 h 43"/>
                  <a:gd name="T14" fmla="*/ 38 w 38"/>
                  <a:gd name="T15" fmla="*/ 0 h 43"/>
                  <a:gd name="T16" fmla="*/ 38 w 38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" h="43">
                    <a:moveTo>
                      <a:pt x="38" y="5"/>
                    </a:moveTo>
                    <a:lnTo>
                      <a:pt x="24" y="5"/>
                    </a:lnTo>
                    <a:lnTo>
                      <a:pt x="24" y="43"/>
                    </a:lnTo>
                    <a:lnTo>
                      <a:pt x="17" y="43"/>
                    </a:lnTo>
                    <a:lnTo>
                      <a:pt x="17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8" y="0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3" name="Freeform 514"/>
              <p:cNvSpPr>
                <a:spLocks/>
              </p:cNvSpPr>
              <p:nvPr userDrawn="1"/>
            </p:nvSpPr>
            <p:spPr bwMode="auto">
              <a:xfrm>
                <a:off x="4999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26 w 33"/>
                  <a:gd name="T5" fmla="*/ 22 h 43"/>
                  <a:gd name="T6" fmla="*/ 5 w 33"/>
                  <a:gd name="T7" fmla="*/ 22 h 43"/>
                  <a:gd name="T8" fmla="*/ 5 w 33"/>
                  <a:gd name="T9" fmla="*/ 43 h 43"/>
                  <a:gd name="T10" fmla="*/ 0 w 33"/>
                  <a:gd name="T11" fmla="*/ 43 h 43"/>
                  <a:gd name="T12" fmla="*/ 0 w 33"/>
                  <a:gd name="T13" fmla="*/ 0 h 43"/>
                  <a:gd name="T14" fmla="*/ 5 w 33"/>
                  <a:gd name="T15" fmla="*/ 0 h 43"/>
                  <a:gd name="T16" fmla="*/ 5 w 33"/>
                  <a:gd name="T17" fmla="*/ 17 h 43"/>
                  <a:gd name="T18" fmla="*/ 26 w 33"/>
                  <a:gd name="T19" fmla="*/ 17 h 43"/>
                  <a:gd name="T20" fmla="*/ 26 w 33"/>
                  <a:gd name="T21" fmla="*/ 0 h 43"/>
                  <a:gd name="T22" fmla="*/ 33 w 33"/>
                  <a:gd name="T23" fmla="*/ 0 h 43"/>
                  <a:gd name="T24" fmla="*/ 33 w 33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26" y="22"/>
                    </a:lnTo>
                    <a:lnTo>
                      <a:pt x="5" y="22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5" y="17"/>
                    </a:lnTo>
                    <a:lnTo>
                      <a:pt x="26" y="17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4" name="Freeform 515"/>
              <p:cNvSpPr>
                <a:spLocks/>
              </p:cNvSpPr>
              <p:nvPr userDrawn="1"/>
            </p:nvSpPr>
            <p:spPr bwMode="auto">
              <a:xfrm>
                <a:off x="5044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29 w 29"/>
                  <a:gd name="T7" fmla="*/ 0 h 43"/>
                  <a:gd name="T8" fmla="*/ 29 w 29"/>
                  <a:gd name="T9" fmla="*/ 5 h 43"/>
                  <a:gd name="T10" fmla="*/ 7 w 29"/>
                  <a:gd name="T11" fmla="*/ 5 h 43"/>
                  <a:gd name="T12" fmla="*/ 7 w 29"/>
                  <a:gd name="T13" fmla="*/ 17 h 43"/>
                  <a:gd name="T14" fmla="*/ 29 w 29"/>
                  <a:gd name="T15" fmla="*/ 17 h 43"/>
                  <a:gd name="T16" fmla="*/ 29 w 29"/>
                  <a:gd name="T17" fmla="*/ 22 h 43"/>
                  <a:gd name="T18" fmla="*/ 7 w 29"/>
                  <a:gd name="T19" fmla="*/ 22 h 43"/>
                  <a:gd name="T20" fmla="*/ 7 w 29"/>
                  <a:gd name="T21" fmla="*/ 38 h 43"/>
                  <a:gd name="T22" fmla="*/ 29 w 29"/>
                  <a:gd name="T23" fmla="*/ 38 h 43"/>
                  <a:gd name="T24" fmla="*/ 29 w 29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9" y="0"/>
                    </a:lnTo>
                    <a:lnTo>
                      <a:pt x="29" y="5"/>
                    </a:lnTo>
                    <a:lnTo>
                      <a:pt x="7" y="5"/>
                    </a:lnTo>
                    <a:lnTo>
                      <a:pt x="7" y="17"/>
                    </a:lnTo>
                    <a:lnTo>
                      <a:pt x="29" y="17"/>
                    </a:lnTo>
                    <a:lnTo>
                      <a:pt x="29" y="22"/>
                    </a:lnTo>
                    <a:lnTo>
                      <a:pt x="7" y="22"/>
                    </a:lnTo>
                    <a:lnTo>
                      <a:pt x="7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5" name="Freeform 516"/>
              <p:cNvSpPr>
                <a:spLocks noEditPoints="1"/>
              </p:cNvSpPr>
              <p:nvPr userDrawn="1"/>
            </p:nvSpPr>
            <p:spPr bwMode="auto">
              <a:xfrm>
                <a:off x="5084" y="3530"/>
                <a:ext cx="36" cy="43"/>
              </a:xfrm>
              <a:custGeom>
                <a:avLst/>
                <a:gdLst>
                  <a:gd name="T0" fmla="*/ 2846 w 15"/>
                  <a:gd name="T1" fmla="*/ 3356 h 18"/>
                  <a:gd name="T2" fmla="*/ 2321 w 15"/>
                  <a:gd name="T3" fmla="*/ 3356 h 18"/>
                  <a:gd name="T4" fmla="*/ 1135 w 15"/>
                  <a:gd name="T5" fmla="*/ 2021 h 18"/>
                  <a:gd name="T6" fmla="*/ 403 w 15"/>
                  <a:gd name="T7" fmla="*/ 2021 h 18"/>
                  <a:gd name="T8" fmla="*/ 403 w 15"/>
                  <a:gd name="T9" fmla="*/ 3356 h 18"/>
                  <a:gd name="T10" fmla="*/ 0 w 15"/>
                  <a:gd name="T11" fmla="*/ 3356 h 18"/>
                  <a:gd name="T12" fmla="*/ 0 w 15"/>
                  <a:gd name="T13" fmla="*/ 0 h 18"/>
                  <a:gd name="T14" fmla="*/ 967 w 15"/>
                  <a:gd name="T15" fmla="*/ 0 h 18"/>
                  <a:gd name="T16" fmla="*/ 1522 w 15"/>
                  <a:gd name="T17" fmla="*/ 0 h 18"/>
                  <a:gd name="T18" fmla="*/ 1925 w 15"/>
                  <a:gd name="T19" fmla="*/ 165 h 18"/>
                  <a:gd name="T20" fmla="*/ 2062 w 15"/>
                  <a:gd name="T21" fmla="*/ 394 h 18"/>
                  <a:gd name="T22" fmla="*/ 2321 w 15"/>
                  <a:gd name="T23" fmla="*/ 941 h 18"/>
                  <a:gd name="T24" fmla="*/ 2062 w 15"/>
                  <a:gd name="T25" fmla="*/ 1472 h 18"/>
                  <a:gd name="T26" fmla="*/ 1522 w 15"/>
                  <a:gd name="T27" fmla="*/ 1854 h 18"/>
                  <a:gd name="T28" fmla="*/ 2846 w 15"/>
                  <a:gd name="T29" fmla="*/ 3356 h 18"/>
                  <a:gd name="T30" fmla="*/ 1757 w 15"/>
                  <a:gd name="T31" fmla="*/ 941 h 18"/>
                  <a:gd name="T32" fmla="*/ 1757 w 15"/>
                  <a:gd name="T33" fmla="*/ 559 h 18"/>
                  <a:gd name="T34" fmla="*/ 1522 w 15"/>
                  <a:gd name="T35" fmla="*/ 394 h 18"/>
                  <a:gd name="T36" fmla="*/ 1354 w 15"/>
                  <a:gd name="T37" fmla="*/ 394 h 18"/>
                  <a:gd name="T38" fmla="*/ 967 w 15"/>
                  <a:gd name="T39" fmla="*/ 394 h 18"/>
                  <a:gd name="T40" fmla="*/ 403 w 15"/>
                  <a:gd name="T41" fmla="*/ 394 h 18"/>
                  <a:gd name="T42" fmla="*/ 403 w 15"/>
                  <a:gd name="T43" fmla="*/ 1730 h 18"/>
                  <a:gd name="T44" fmla="*/ 967 w 15"/>
                  <a:gd name="T45" fmla="*/ 1730 h 18"/>
                  <a:gd name="T46" fmla="*/ 1354 w 15"/>
                  <a:gd name="T47" fmla="*/ 1472 h 18"/>
                  <a:gd name="T48" fmla="*/ 1522 w 15"/>
                  <a:gd name="T49" fmla="*/ 1472 h 18"/>
                  <a:gd name="T50" fmla="*/ 1757 w 15"/>
                  <a:gd name="T51" fmla="*/ 1080 h 18"/>
                  <a:gd name="T52" fmla="*/ 1757 w 15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5" h="18">
                    <a:moveTo>
                      <a:pt x="15" y="18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0" y="1"/>
                      <a:pt x="11" y="2"/>
                      <a:pt x="11" y="2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12" y="6"/>
                      <a:pt x="12" y="7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lnTo>
                      <a:pt x="15" y="18"/>
                    </a:lnTo>
                    <a:close/>
                    <a:moveTo>
                      <a:pt x="9" y="5"/>
                    </a:moveTo>
                    <a:cubicBezTo>
                      <a:pt x="9" y="4"/>
                      <a:pt x="9" y="4"/>
                      <a:pt x="9" y="3"/>
                    </a:cubicBezTo>
                    <a:cubicBezTo>
                      <a:pt x="9" y="3"/>
                      <a:pt x="9" y="3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6" y="9"/>
                      <a:pt x="7" y="8"/>
                    </a:cubicBezTo>
                    <a:cubicBezTo>
                      <a:pt x="7" y="8"/>
                      <a:pt x="8" y="8"/>
                      <a:pt x="8" y="8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6" name="Freeform 517"/>
              <p:cNvSpPr>
                <a:spLocks/>
              </p:cNvSpPr>
              <p:nvPr userDrawn="1"/>
            </p:nvSpPr>
            <p:spPr bwMode="auto">
              <a:xfrm>
                <a:off x="5127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7 w 33"/>
                  <a:gd name="T5" fmla="*/ 5 h 43"/>
                  <a:gd name="T6" fmla="*/ 7 w 33"/>
                  <a:gd name="T7" fmla="*/ 43 h 43"/>
                  <a:gd name="T8" fmla="*/ 0 w 33"/>
                  <a:gd name="T9" fmla="*/ 43 h 43"/>
                  <a:gd name="T10" fmla="*/ 0 w 33"/>
                  <a:gd name="T11" fmla="*/ 0 h 43"/>
                  <a:gd name="T12" fmla="*/ 9 w 33"/>
                  <a:gd name="T13" fmla="*/ 0 h 43"/>
                  <a:gd name="T14" fmla="*/ 28 w 33"/>
                  <a:gd name="T15" fmla="*/ 36 h 43"/>
                  <a:gd name="T16" fmla="*/ 28 w 33"/>
                  <a:gd name="T17" fmla="*/ 0 h 43"/>
                  <a:gd name="T18" fmla="*/ 33 w 33"/>
                  <a:gd name="T19" fmla="*/ 0 h 43"/>
                  <a:gd name="T20" fmla="*/ 33 w 33"/>
                  <a:gd name="T21" fmla="*/ 43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7" y="5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8" y="36"/>
                    </a:lnTo>
                    <a:lnTo>
                      <a:pt x="28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7" name="Freeform 518"/>
              <p:cNvSpPr>
                <a:spLocks/>
              </p:cNvSpPr>
              <p:nvPr userDrawn="1"/>
            </p:nvSpPr>
            <p:spPr bwMode="auto">
              <a:xfrm>
                <a:off x="5174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29 w 29"/>
                  <a:gd name="T7" fmla="*/ 0 h 43"/>
                  <a:gd name="T8" fmla="*/ 29 w 29"/>
                  <a:gd name="T9" fmla="*/ 5 h 43"/>
                  <a:gd name="T10" fmla="*/ 5 w 29"/>
                  <a:gd name="T11" fmla="*/ 5 h 43"/>
                  <a:gd name="T12" fmla="*/ 5 w 29"/>
                  <a:gd name="T13" fmla="*/ 17 h 43"/>
                  <a:gd name="T14" fmla="*/ 29 w 29"/>
                  <a:gd name="T15" fmla="*/ 17 h 43"/>
                  <a:gd name="T16" fmla="*/ 29 w 29"/>
                  <a:gd name="T17" fmla="*/ 22 h 43"/>
                  <a:gd name="T18" fmla="*/ 5 w 29"/>
                  <a:gd name="T19" fmla="*/ 22 h 43"/>
                  <a:gd name="T20" fmla="*/ 5 w 29"/>
                  <a:gd name="T21" fmla="*/ 38 h 43"/>
                  <a:gd name="T22" fmla="*/ 29 w 29"/>
                  <a:gd name="T23" fmla="*/ 38 h 43"/>
                  <a:gd name="T24" fmla="*/ 29 w 29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9" y="0"/>
                    </a:lnTo>
                    <a:lnTo>
                      <a:pt x="29" y="5"/>
                    </a:lnTo>
                    <a:lnTo>
                      <a:pt x="5" y="5"/>
                    </a:lnTo>
                    <a:lnTo>
                      <a:pt x="5" y="17"/>
                    </a:lnTo>
                    <a:lnTo>
                      <a:pt x="29" y="17"/>
                    </a:lnTo>
                    <a:lnTo>
                      <a:pt x="29" y="22"/>
                    </a:lnTo>
                    <a:lnTo>
                      <a:pt x="5" y="22"/>
                    </a:lnTo>
                    <a:lnTo>
                      <a:pt x="5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8" name="Freeform 519"/>
              <p:cNvSpPr>
                <a:spLocks/>
              </p:cNvSpPr>
              <p:nvPr userDrawn="1"/>
            </p:nvSpPr>
            <p:spPr bwMode="auto">
              <a:xfrm>
                <a:off x="5210" y="3530"/>
                <a:ext cx="37" cy="43"/>
              </a:xfrm>
              <a:custGeom>
                <a:avLst/>
                <a:gdLst>
                  <a:gd name="T0" fmla="*/ 37 w 37"/>
                  <a:gd name="T1" fmla="*/ 5 h 43"/>
                  <a:gd name="T2" fmla="*/ 21 w 37"/>
                  <a:gd name="T3" fmla="*/ 5 h 43"/>
                  <a:gd name="T4" fmla="*/ 21 w 37"/>
                  <a:gd name="T5" fmla="*/ 43 h 43"/>
                  <a:gd name="T6" fmla="*/ 16 w 37"/>
                  <a:gd name="T7" fmla="*/ 43 h 43"/>
                  <a:gd name="T8" fmla="*/ 16 w 37"/>
                  <a:gd name="T9" fmla="*/ 5 h 43"/>
                  <a:gd name="T10" fmla="*/ 0 w 37"/>
                  <a:gd name="T11" fmla="*/ 5 h 43"/>
                  <a:gd name="T12" fmla="*/ 0 w 37"/>
                  <a:gd name="T13" fmla="*/ 0 h 43"/>
                  <a:gd name="T14" fmla="*/ 37 w 37"/>
                  <a:gd name="T15" fmla="*/ 0 h 43"/>
                  <a:gd name="T16" fmla="*/ 37 w 37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7" h="43">
                    <a:moveTo>
                      <a:pt x="37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6" y="43"/>
                    </a:lnTo>
                    <a:lnTo>
                      <a:pt x="16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7" y="5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9" name="Freeform 520"/>
              <p:cNvSpPr>
                <a:spLocks/>
              </p:cNvSpPr>
              <p:nvPr userDrawn="1"/>
            </p:nvSpPr>
            <p:spPr bwMode="auto">
              <a:xfrm>
                <a:off x="5247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8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3"/>
                      <a:pt x="1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8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0" name="Freeform 521"/>
              <p:cNvSpPr>
                <a:spLocks noEditPoints="1"/>
              </p:cNvSpPr>
              <p:nvPr userDrawn="1"/>
            </p:nvSpPr>
            <p:spPr bwMode="auto">
              <a:xfrm>
                <a:off x="5278" y="3530"/>
                <a:ext cx="28" cy="43"/>
              </a:xfrm>
              <a:custGeom>
                <a:avLst/>
                <a:gdLst>
                  <a:gd name="T0" fmla="*/ 1932 w 12"/>
                  <a:gd name="T1" fmla="*/ 941 h 18"/>
                  <a:gd name="T2" fmla="*/ 1801 w 12"/>
                  <a:gd name="T3" fmla="*/ 1335 h 18"/>
                  <a:gd name="T4" fmla="*/ 1601 w 12"/>
                  <a:gd name="T5" fmla="*/ 1730 h 18"/>
                  <a:gd name="T6" fmla="*/ 1307 w 12"/>
                  <a:gd name="T7" fmla="*/ 2021 h 18"/>
                  <a:gd name="T8" fmla="*/ 828 w 12"/>
                  <a:gd name="T9" fmla="*/ 2021 h 18"/>
                  <a:gd name="T10" fmla="*/ 355 w 12"/>
                  <a:gd name="T11" fmla="*/ 2021 h 18"/>
                  <a:gd name="T12" fmla="*/ 355 w 12"/>
                  <a:gd name="T13" fmla="*/ 3356 h 18"/>
                  <a:gd name="T14" fmla="*/ 0 w 12"/>
                  <a:gd name="T15" fmla="*/ 3356 h 18"/>
                  <a:gd name="T16" fmla="*/ 0 w 12"/>
                  <a:gd name="T17" fmla="*/ 0 h 18"/>
                  <a:gd name="T18" fmla="*/ 828 w 12"/>
                  <a:gd name="T19" fmla="*/ 0 h 18"/>
                  <a:gd name="T20" fmla="*/ 1307 w 12"/>
                  <a:gd name="T21" fmla="*/ 0 h 18"/>
                  <a:gd name="T22" fmla="*/ 1601 w 12"/>
                  <a:gd name="T23" fmla="*/ 165 h 18"/>
                  <a:gd name="T24" fmla="*/ 1801 w 12"/>
                  <a:gd name="T25" fmla="*/ 394 h 18"/>
                  <a:gd name="T26" fmla="*/ 1932 w 12"/>
                  <a:gd name="T27" fmla="*/ 941 h 18"/>
                  <a:gd name="T28" fmla="*/ 1449 w 12"/>
                  <a:gd name="T29" fmla="*/ 941 h 18"/>
                  <a:gd name="T30" fmla="*/ 1449 w 12"/>
                  <a:gd name="T31" fmla="*/ 776 h 18"/>
                  <a:gd name="T32" fmla="*/ 1307 w 12"/>
                  <a:gd name="T33" fmla="*/ 394 h 18"/>
                  <a:gd name="T34" fmla="*/ 1094 w 12"/>
                  <a:gd name="T35" fmla="*/ 394 h 18"/>
                  <a:gd name="T36" fmla="*/ 828 w 12"/>
                  <a:gd name="T37" fmla="*/ 394 h 18"/>
                  <a:gd name="T38" fmla="*/ 355 w 12"/>
                  <a:gd name="T39" fmla="*/ 394 h 18"/>
                  <a:gd name="T40" fmla="*/ 355 w 12"/>
                  <a:gd name="T41" fmla="*/ 1730 h 18"/>
                  <a:gd name="T42" fmla="*/ 621 w 12"/>
                  <a:gd name="T43" fmla="*/ 1730 h 18"/>
                  <a:gd name="T44" fmla="*/ 1094 w 12"/>
                  <a:gd name="T45" fmla="*/ 1730 h 18"/>
                  <a:gd name="T46" fmla="*/ 1307 w 12"/>
                  <a:gd name="T47" fmla="*/ 1472 h 18"/>
                  <a:gd name="T48" fmla="*/ 1449 w 12"/>
                  <a:gd name="T49" fmla="*/ 1335 h 18"/>
                  <a:gd name="T50" fmla="*/ 1449 w 12"/>
                  <a:gd name="T51" fmla="*/ 941 h 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2" h="18">
                    <a:moveTo>
                      <a:pt x="12" y="5"/>
                    </a:moveTo>
                    <a:cubicBezTo>
                      <a:pt x="12" y="6"/>
                      <a:pt x="12" y="7"/>
                      <a:pt x="11" y="7"/>
                    </a:cubicBezTo>
                    <a:cubicBezTo>
                      <a:pt x="11" y="8"/>
                      <a:pt x="11" y="9"/>
                      <a:pt x="10" y="9"/>
                    </a:cubicBezTo>
                    <a:cubicBezTo>
                      <a:pt x="10" y="10"/>
                      <a:pt x="9" y="10"/>
                      <a:pt x="8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0" y="1"/>
                      <a:pt x="11" y="2"/>
                      <a:pt x="11" y="2"/>
                    </a:cubicBezTo>
                    <a:cubicBezTo>
                      <a:pt x="12" y="3"/>
                      <a:pt x="12" y="4"/>
                      <a:pt x="12" y="5"/>
                    </a:cubicBezTo>
                    <a:close/>
                    <a:moveTo>
                      <a:pt x="9" y="5"/>
                    </a:moveTo>
                    <a:cubicBezTo>
                      <a:pt x="9" y="5"/>
                      <a:pt x="9" y="4"/>
                      <a:pt x="9" y="4"/>
                    </a:cubicBezTo>
                    <a:cubicBezTo>
                      <a:pt x="9" y="3"/>
                      <a:pt x="8" y="3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9"/>
                      <a:pt x="6" y="9"/>
                      <a:pt x="7" y="9"/>
                    </a:cubicBezTo>
                    <a:cubicBezTo>
                      <a:pt x="7" y="9"/>
                      <a:pt x="8" y="8"/>
                      <a:pt x="8" y="8"/>
                    </a:cubicBezTo>
                    <a:cubicBezTo>
                      <a:pt x="9" y="8"/>
                      <a:pt x="9" y="7"/>
                      <a:pt x="9" y="7"/>
                    </a:cubicBezTo>
                    <a:cubicBezTo>
                      <a:pt x="9" y="6"/>
                      <a:pt x="9" y="6"/>
                      <a:pt x="9" y="5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1" name="Freeform 522"/>
              <p:cNvSpPr>
                <a:spLocks noEditPoints="1"/>
              </p:cNvSpPr>
              <p:nvPr userDrawn="1"/>
            </p:nvSpPr>
            <p:spPr bwMode="auto">
              <a:xfrm>
                <a:off x="5314" y="3528"/>
                <a:ext cx="40" cy="45"/>
              </a:xfrm>
              <a:custGeom>
                <a:avLst/>
                <a:gdLst>
                  <a:gd name="T0" fmla="*/ 2513 w 17"/>
                  <a:gd name="T1" fmla="*/ 533 h 19"/>
                  <a:gd name="T2" fmla="*/ 2880 w 17"/>
                  <a:gd name="T3" fmla="*/ 1037 h 19"/>
                  <a:gd name="T4" fmla="*/ 2880 w 17"/>
                  <a:gd name="T5" fmla="*/ 1795 h 19"/>
                  <a:gd name="T6" fmla="*/ 2880 w 17"/>
                  <a:gd name="T7" fmla="*/ 2456 h 19"/>
                  <a:gd name="T8" fmla="*/ 2513 w 17"/>
                  <a:gd name="T9" fmla="*/ 2989 h 19"/>
                  <a:gd name="T10" fmla="*/ 2021 w 17"/>
                  <a:gd name="T11" fmla="*/ 3361 h 19"/>
                  <a:gd name="T12" fmla="*/ 1501 w 17"/>
                  <a:gd name="T13" fmla="*/ 3361 h 19"/>
                  <a:gd name="T14" fmla="*/ 859 w 17"/>
                  <a:gd name="T15" fmla="*/ 3361 h 19"/>
                  <a:gd name="T16" fmla="*/ 365 w 17"/>
                  <a:gd name="T17" fmla="*/ 2989 h 19"/>
                  <a:gd name="T18" fmla="*/ 155 w 17"/>
                  <a:gd name="T19" fmla="*/ 2456 h 19"/>
                  <a:gd name="T20" fmla="*/ 0 w 17"/>
                  <a:gd name="T21" fmla="*/ 1795 h 19"/>
                  <a:gd name="T22" fmla="*/ 155 w 17"/>
                  <a:gd name="T23" fmla="*/ 1037 h 19"/>
                  <a:gd name="T24" fmla="*/ 365 w 17"/>
                  <a:gd name="T25" fmla="*/ 533 h 19"/>
                  <a:gd name="T26" fmla="*/ 859 w 17"/>
                  <a:gd name="T27" fmla="*/ 156 h 19"/>
                  <a:gd name="T28" fmla="*/ 1501 w 17"/>
                  <a:gd name="T29" fmla="*/ 0 h 19"/>
                  <a:gd name="T30" fmla="*/ 2021 w 17"/>
                  <a:gd name="T31" fmla="*/ 156 h 19"/>
                  <a:gd name="T32" fmla="*/ 2513 w 17"/>
                  <a:gd name="T33" fmla="*/ 533 h 19"/>
                  <a:gd name="T34" fmla="*/ 2513 w 17"/>
                  <a:gd name="T35" fmla="*/ 1795 h 19"/>
                  <a:gd name="T36" fmla="*/ 2242 w 17"/>
                  <a:gd name="T37" fmla="*/ 661 h 19"/>
                  <a:gd name="T38" fmla="*/ 1501 w 17"/>
                  <a:gd name="T39" fmla="*/ 369 h 19"/>
                  <a:gd name="T40" fmla="*/ 638 w 17"/>
                  <a:gd name="T41" fmla="*/ 661 h 19"/>
                  <a:gd name="T42" fmla="*/ 492 w 17"/>
                  <a:gd name="T43" fmla="*/ 1795 h 19"/>
                  <a:gd name="T44" fmla="*/ 638 w 17"/>
                  <a:gd name="T45" fmla="*/ 2669 h 19"/>
                  <a:gd name="T46" fmla="*/ 1501 w 17"/>
                  <a:gd name="T47" fmla="*/ 2989 h 19"/>
                  <a:gd name="T48" fmla="*/ 2242 w 17"/>
                  <a:gd name="T49" fmla="*/ 2669 h 19"/>
                  <a:gd name="T50" fmla="*/ 2513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5" y="3"/>
                    </a:moveTo>
                    <a:cubicBezTo>
                      <a:pt x="16" y="4"/>
                      <a:pt x="16" y="5"/>
                      <a:pt x="17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7" y="14"/>
                    </a:cubicBezTo>
                    <a:cubicBezTo>
                      <a:pt x="16" y="15"/>
                      <a:pt x="16" y="16"/>
                      <a:pt x="15" y="17"/>
                    </a:cubicBezTo>
                    <a:cubicBezTo>
                      <a:pt x="14" y="18"/>
                      <a:pt x="13" y="18"/>
                      <a:pt x="12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2" y="16"/>
                      <a:pt x="1" y="15"/>
                      <a:pt x="1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1" y="6"/>
                    </a:cubicBezTo>
                    <a:cubicBezTo>
                      <a:pt x="1" y="5"/>
                      <a:pt x="2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2"/>
                      <a:pt x="15" y="3"/>
                    </a:cubicBezTo>
                    <a:close/>
                    <a:moveTo>
                      <a:pt x="15" y="10"/>
                    </a:moveTo>
                    <a:cubicBezTo>
                      <a:pt x="15" y="7"/>
                      <a:pt x="14" y="6"/>
                      <a:pt x="13" y="4"/>
                    </a:cubicBezTo>
                    <a:cubicBezTo>
                      <a:pt x="12" y="3"/>
                      <a:pt x="10" y="2"/>
                      <a:pt x="9" y="2"/>
                    </a:cubicBezTo>
                    <a:cubicBezTo>
                      <a:pt x="7" y="2"/>
                      <a:pt x="5" y="3"/>
                      <a:pt x="4" y="4"/>
                    </a:cubicBezTo>
                    <a:cubicBezTo>
                      <a:pt x="3" y="6"/>
                      <a:pt x="3" y="7"/>
                      <a:pt x="3" y="10"/>
                    </a:cubicBezTo>
                    <a:cubicBezTo>
                      <a:pt x="3" y="12"/>
                      <a:pt x="3" y="14"/>
                      <a:pt x="4" y="15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0" y="17"/>
                      <a:pt x="12" y="17"/>
                      <a:pt x="13" y="15"/>
                    </a:cubicBezTo>
                    <a:cubicBezTo>
                      <a:pt x="14" y="14"/>
                      <a:pt x="15" y="12"/>
                      <a:pt x="15" y="10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2" name="Freeform 523"/>
              <p:cNvSpPr>
                <a:spLocks/>
              </p:cNvSpPr>
              <p:nvPr userDrawn="1"/>
            </p:nvSpPr>
            <p:spPr bwMode="auto">
              <a:xfrm>
                <a:off x="5361" y="3530"/>
                <a:ext cx="54" cy="43"/>
              </a:xfrm>
              <a:custGeom>
                <a:avLst/>
                <a:gdLst>
                  <a:gd name="T0" fmla="*/ 54 w 54"/>
                  <a:gd name="T1" fmla="*/ 0 h 43"/>
                  <a:gd name="T2" fmla="*/ 42 w 54"/>
                  <a:gd name="T3" fmla="*/ 43 h 43"/>
                  <a:gd name="T4" fmla="*/ 35 w 54"/>
                  <a:gd name="T5" fmla="*/ 43 h 43"/>
                  <a:gd name="T6" fmla="*/ 26 w 54"/>
                  <a:gd name="T7" fmla="*/ 7 h 43"/>
                  <a:gd name="T8" fmla="*/ 16 w 54"/>
                  <a:gd name="T9" fmla="*/ 43 h 43"/>
                  <a:gd name="T10" fmla="*/ 12 w 54"/>
                  <a:gd name="T11" fmla="*/ 43 h 43"/>
                  <a:gd name="T12" fmla="*/ 0 w 54"/>
                  <a:gd name="T13" fmla="*/ 0 h 43"/>
                  <a:gd name="T14" fmla="*/ 5 w 54"/>
                  <a:gd name="T15" fmla="*/ 0 h 43"/>
                  <a:gd name="T16" fmla="*/ 14 w 54"/>
                  <a:gd name="T17" fmla="*/ 36 h 43"/>
                  <a:gd name="T18" fmla="*/ 23 w 54"/>
                  <a:gd name="T19" fmla="*/ 0 h 43"/>
                  <a:gd name="T20" fmla="*/ 28 w 54"/>
                  <a:gd name="T21" fmla="*/ 0 h 43"/>
                  <a:gd name="T22" fmla="*/ 38 w 54"/>
                  <a:gd name="T23" fmla="*/ 36 h 43"/>
                  <a:gd name="T24" fmla="*/ 47 w 54"/>
                  <a:gd name="T25" fmla="*/ 0 h 43"/>
                  <a:gd name="T26" fmla="*/ 54 w 54"/>
                  <a:gd name="T27" fmla="*/ 0 h 4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54" h="43">
                    <a:moveTo>
                      <a:pt x="54" y="0"/>
                    </a:moveTo>
                    <a:lnTo>
                      <a:pt x="42" y="43"/>
                    </a:lnTo>
                    <a:lnTo>
                      <a:pt x="35" y="43"/>
                    </a:lnTo>
                    <a:lnTo>
                      <a:pt x="26" y="7"/>
                    </a:lnTo>
                    <a:lnTo>
                      <a:pt x="16" y="43"/>
                    </a:lnTo>
                    <a:lnTo>
                      <a:pt x="12" y="43"/>
                    </a:lnTo>
                    <a:lnTo>
                      <a:pt x="0" y="0"/>
                    </a:lnTo>
                    <a:lnTo>
                      <a:pt x="5" y="0"/>
                    </a:lnTo>
                    <a:lnTo>
                      <a:pt x="14" y="36"/>
                    </a:lnTo>
                    <a:lnTo>
                      <a:pt x="23" y="0"/>
                    </a:lnTo>
                    <a:lnTo>
                      <a:pt x="28" y="0"/>
                    </a:lnTo>
                    <a:lnTo>
                      <a:pt x="38" y="36"/>
                    </a:lnTo>
                    <a:lnTo>
                      <a:pt x="47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3" name="Freeform 524"/>
              <p:cNvSpPr>
                <a:spLocks/>
              </p:cNvSpPr>
              <p:nvPr userDrawn="1"/>
            </p:nvSpPr>
            <p:spPr bwMode="auto">
              <a:xfrm>
                <a:off x="5425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4 w 28"/>
                  <a:gd name="T11" fmla="*/ 5 h 43"/>
                  <a:gd name="T12" fmla="*/ 4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4 w 28"/>
                  <a:gd name="T19" fmla="*/ 22 h 43"/>
                  <a:gd name="T20" fmla="*/ 4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4" y="5"/>
                    </a:lnTo>
                    <a:lnTo>
                      <a:pt x="4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4" y="22"/>
                    </a:lnTo>
                    <a:lnTo>
                      <a:pt x="4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4" name="Freeform 525"/>
              <p:cNvSpPr>
                <a:spLocks noEditPoints="1"/>
              </p:cNvSpPr>
              <p:nvPr userDrawn="1"/>
            </p:nvSpPr>
            <p:spPr bwMode="auto">
              <a:xfrm>
                <a:off x="5462" y="3530"/>
                <a:ext cx="38" cy="43"/>
              </a:xfrm>
              <a:custGeom>
                <a:avLst/>
                <a:gdLst>
                  <a:gd name="T0" fmla="*/ 2867 w 16"/>
                  <a:gd name="T1" fmla="*/ 3356 h 18"/>
                  <a:gd name="T2" fmla="*/ 2199 w 16"/>
                  <a:gd name="T3" fmla="*/ 3356 h 18"/>
                  <a:gd name="T4" fmla="*/ 1043 w 16"/>
                  <a:gd name="T5" fmla="*/ 2021 h 18"/>
                  <a:gd name="T6" fmla="*/ 537 w 16"/>
                  <a:gd name="T7" fmla="*/ 2021 h 18"/>
                  <a:gd name="T8" fmla="*/ 537 w 16"/>
                  <a:gd name="T9" fmla="*/ 3356 h 18"/>
                  <a:gd name="T10" fmla="*/ 0 w 16"/>
                  <a:gd name="T11" fmla="*/ 3356 h 18"/>
                  <a:gd name="T12" fmla="*/ 0 w 16"/>
                  <a:gd name="T13" fmla="*/ 0 h 18"/>
                  <a:gd name="T14" fmla="*/ 926 w 16"/>
                  <a:gd name="T15" fmla="*/ 0 h 18"/>
                  <a:gd name="T16" fmla="*/ 1432 w 16"/>
                  <a:gd name="T17" fmla="*/ 0 h 18"/>
                  <a:gd name="T18" fmla="*/ 1810 w 16"/>
                  <a:gd name="T19" fmla="*/ 165 h 18"/>
                  <a:gd name="T20" fmla="*/ 2199 w 16"/>
                  <a:gd name="T21" fmla="*/ 394 h 18"/>
                  <a:gd name="T22" fmla="*/ 2199 w 16"/>
                  <a:gd name="T23" fmla="*/ 941 h 18"/>
                  <a:gd name="T24" fmla="*/ 1969 w 16"/>
                  <a:gd name="T25" fmla="*/ 1472 h 18"/>
                  <a:gd name="T26" fmla="*/ 1596 w 16"/>
                  <a:gd name="T27" fmla="*/ 1854 h 18"/>
                  <a:gd name="T28" fmla="*/ 2867 w 16"/>
                  <a:gd name="T29" fmla="*/ 3356 h 18"/>
                  <a:gd name="T30" fmla="*/ 1810 w 16"/>
                  <a:gd name="T31" fmla="*/ 941 h 18"/>
                  <a:gd name="T32" fmla="*/ 1810 w 16"/>
                  <a:gd name="T33" fmla="*/ 559 h 18"/>
                  <a:gd name="T34" fmla="*/ 1596 w 16"/>
                  <a:gd name="T35" fmla="*/ 394 h 18"/>
                  <a:gd name="T36" fmla="*/ 1275 w 16"/>
                  <a:gd name="T37" fmla="*/ 394 h 18"/>
                  <a:gd name="T38" fmla="*/ 1043 w 16"/>
                  <a:gd name="T39" fmla="*/ 394 h 18"/>
                  <a:gd name="T40" fmla="*/ 537 w 16"/>
                  <a:gd name="T41" fmla="*/ 394 h 18"/>
                  <a:gd name="T42" fmla="*/ 537 w 16"/>
                  <a:gd name="T43" fmla="*/ 1730 h 18"/>
                  <a:gd name="T44" fmla="*/ 926 w 16"/>
                  <a:gd name="T45" fmla="*/ 1730 h 18"/>
                  <a:gd name="T46" fmla="*/ 1275 w 16"/>
                  <a:gd name="T47" fmla="*/ 1472 h 18"/>
                  <a:gd name="T48" fmla="*/ 1596 w 16"/>
                  <a:gd name="T49" fmla="*/ 1472 h 18"/>
                  <a:gd name="T50" fmla="*/ 1810 w 16"/>
                  <a:gd name="T51" fmla="*/ 1080 h 18"/>
                  <a:gd name="T52" fmla="*/ 1810 w 16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6" h="18">
                    <a:moveTo>
                      <a:pt x="16" y="18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0"/>
                      <a:pt x="10" y="1"/>
                    </a:cubicBezTo>
                    <a:cubicBezTo>
                      <a:pt x="11" y="1"/>
                      <a:pt x="11" y="2"/>
                      <a:pt x="12" y="2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12" y="6"/>
                      <a:pt x="12" y="7"/>
                      <a:pt x="11" y="8"/>
                    </a:cubicBezTo>
                    <a:cubicBezTo>
                      <a:pt x="11" y="9"/>
                      <a:pt x="10" y="9"/>
                      <a:pt x="9" y="10"/>
                    </a:cubicBezTo>
                    <a:lnTo>
                      <a:pt x="16" y="18"/>
                    </a:lnTo>
                    <a:close/>
                    <a:moveTo>
                      <a:pt x="10" y="5"/>
                    </a:moveTo>
                    <a:cubicBezTo>
                      <a:pt x="10" y="4"/>
                      <a:pt x="10" y="4"/>
                      <a:pt x="10" y="3"/>
                    </a:cubicBezTo>
                    <a:cubicBezTo>
                      <a:pt x="9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9" y="7"/>
                      <a:pt x="9" y="7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5" name="Freeform 526"/>
              <p:cNvSpPr>
                <a:spLocks/>
              </p:cNvSpPr>
              <p:nvPr userDrawn="1"/>
            </p:nvSpPr>
            <p:spPr bwMode="auto">
              <a:xfrm>
                <a:off x="5507" y="3530"/>
                <a:ext cx="38" cy="43"/>
              </a:xfrm>
              <a:custGeom>
                <a:avLst/>
                <a:gdLst>
                  <a:gd name="T0" fmla="*/ 38 w 38"/>
                  <a:gd name="T1" fmla="*/ 43 h 43"/>
                  <a:gd name="T2" fmla="*/ 33 w 38"/>
                  <a:gd name="T3" fmla="*/ 43 h 43"/>
                  <a:gd name="T4" fmla="*/ 33 w 38"/>
                  <a:gd name="T5" fmla="*/ 5 h 43"/>
                  <a:gd name="T6" fmla="*/ 21 w 38"/>
                  <a:gd name="T7" fmla="*/ 31 h 43"/>
                  <a:gd name="T8" fmla="*/ 17 w 38"/>
                  <a:gd name="T9" fmla="*/ 31 h 43"/>
                  <a:gd name="T10" fmla="*/ 5 w 38"/>
                  <a:gd name="T11" fmla="*/ 5 h 43"/>
                  <a:gd name="T12" fmla="*/ 5 w 38"/>
                  <a:gd name="T13" fmla="*/ 43 h 43"/>
                  <a:gd name="T14" fmla="*/ 0 w 38"/>
                  <a:gd name="T15" fmla="*/ 43 h 43"/>
                  <a:gd name="T16" fmla="*/ 0 w 38"/>
                  <a:gd name="T17" fmla="*/ 0 h 43"/>
                  <a:gd name="T18" fmla="*/ 7 w 38"/>
                  <a:gd name="T19" fmla="*/ 0 h 43"/>
                  <a:gd name="T20" fmla="*/ 19 w 38"/>
                  <a:gd name="T21" fmla="*/ 24 h 43"/>
                  <a:gd name="T22" fmla="*/ 31 w 38"/>
                  <a:gd name="T23" fmla="*/ 0 h 43"/>
                  <a:gd name="T24" fmla="*/ 38 w 38"/>
                  <a:gd name="T25" fmla="*/ 0 h 43"/>
                  <a:gd name="T26" fmla="*/ 38 w 38"/>
                  <a:gd name="T27" fmla="*/ 43 h 4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8" h="43">
                    <a:moveTo>
                      <a:pt x="38" y="43"/>
                    </a:moveTo>
                    <a:lnTo>
                      <a:pt x="33" y="43"/>
                    </a:lnTo>
                    <a:lnTo>
                      <a:pt x="33" y="5"/>
                    </a:lnTo>
                    <a:lnTo>
                      <a:pt x="21" y="31"/>
                    </a:lnTo>
                    <a:lnTo>
                      <a:pt x="17" y="31"/>
                    </a:lnTo>
                    <a:lnTo>
                      <a:pt x="5" y="5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19" y="24"/>
                    </a:lnTo>
                    <a:lnTo>
                      <a:pt x="31" y="0"/>
                    </a:lnTo>
                    <a:lnTo>
                      <a:pt x="38" y="0"/>
                    </a:lnTo>
                    <a:lnTo>
                      <a:pt x="3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6" name="Freeform 527"/>
              <p:cNvSpPr>
                <a:spLocks noEditPoints="1"/>
              </p:cNvSpPr>
              <p:nvPr userDrawn="1"/>
            </p:nvSpPr>
            <p:spPr bwMode="auto">
              <a:xfrm>
                <a:off x="5554" y="3530"/>
                <a:ext cx="41" cy="43"/>
              </a:xfrm>
              <a:custGeom>
                <a:avLst/>
                <a:gdLst>
                  <a:gd name="T0" fmla="*/ 41 w 41"/>
                  <a:gd name="T1" fmla="*/ 43 h 43"/>
                  <a:gd name="T2" fmla="*/ 34 w 41"/>
                  <a:gd name="T3" fmla="*/ 43 h 43"/>
                  <a:gd name="T4" fmla="*/ 29 w 41"/>
                  <a:gd name="T5" fmla="*/ 31 h 43"/>
                  <a:gd name="T6" fmla="*/ 10 w 41"/>
                  <a:gd name="T7" fmla="*/ 31 h 43"/>
                  <a:gd name="T8" fmla="*/ 5 w 41"/>
                  <a:gd name="T9" fmla="*/ 43 h 43"/>
                  <a:gd name="T10" fmla="*/ 0 w 41"/>
                  <a:gd name="T11" fmla="*/ 43 h 43"/>
                  <a:gd name="T12" fmla="*/ 17 w 41"/>
                  <a:gd name="T13" fmla="*/ 0 h 43"/>
                  <a:gd name="T14" fmla="*/ 24 w 41"/>
                  <a:gd name="T15" fmla="*/ 0 h 43"/>
                  <a:gd name="T16" fmla="*/ 41 w 41"/>
                  <a:gd name="T17" fmla="*/ 43 h 43"/>
                  <a:gd name="T18" fmla="*/ 26 w 41"/>
                  <a:gd name="T19" fmla="*/ 26 h 43"/>
                  <a:gd name="T20" fmla="*/ 19 w 41"/>
                  <a:gd name="T21" fmla="*/ 5 h 43"/>
                  <a:gd name="T22" fmla="*/ 12 w 41"/>
                  <a:gd name="T23" fmla="*/ 26 h 43"/>
                  <a:gd name="T24" fmla="*/ 26 w 41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1" h="43">
                    <a:moveTo>
                      <a:pt x="41" y="43"/>
                    </a:moveTo>
                    <a:lnTo>
                      <a:pt x="34" y="43"/>
                    </a:lnTo>
                    <a:lnTo>
                      <a:pt x="29" y="31"/>
                    </a:lnTo>
                    <a:lnTo>
                      <a:pt x="10" y="31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17" y="0"/>
                    </a:lnTo>
                    <a:lnTo>
                      <a:pt x="24" y="0"/>
                    </a:lnTo>
                    <a:lnTo>
                      <a:pt x="41" y="43"/>
                    </a:lnTo>
                    <a:close/>
                    <a:moveTo>
                      <a:pt x="26" y="26"/>
                    </a:moveTo>
                    <a:lnTo>
                      <a:pt x="19" y="5"/>
                    </a:lnTo>
                    <a:lnTo>
                      <a:pt x="12" y="26"/>
                    </a:lnTo>
                    <a:lnTo>
                      <a:pt x="26" y="26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7" name="Freeform 528"/>
              <p:cNvSpPr>
                <a:spLocks/>
              </p:cNvSpPr>
              <p:nvPr userDrawn="1"/>
            </p:nvSpPr>
            <p:spPr bwMode="auto">
              <a:xfrm>
                <a:off x="5602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7 w 33"/>
                  <a:gd name="T5" fmla="*/ 5 h 43"/>
                  <a:gd name="T6" fmla="*/ 7 w 33"/>
                  <a:gd name="T7" fmla="*/ 43 h 43"/>
                  <a:gd name="T8" fmla="*/ 0 w 33"/>
                  <a:gd name="T9" fmla="*/ 43 h 43"/>
                  <a:gd name="T10" fmla="*/ 0 w 33"/>
                  <a:gd name="T11" fmla="*/ 0 h 43"/>
                  <a:gd name="T12" fmla="*/ 9 w 33"/>
                  <a:gd name="T13" fmla="*/ 0 h 43"/>
                  <a:gd name="T14" fmla="*/ 28 w 33"/>
                  <a:gd name="T15" fmla="*/ 36 h 43"/>
                  <a:gd name="T16" fmla="*/ 28 w 33"/>
                  <a:gd name="T17" fmla="*/ 0 h 43"/>
                  <a:gd name="T18" fmla="*/ 33 w 33"/>
                  <a:gd name="T19" fmla="*/ 0 h 43"/>
                  <a:gd name="T20" fmla="*/ 33 w 33"/>
                  <a:gd name="T21" fmla="*/ 43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7" y="5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8" y="36"/>
                    </a:lnTo>
                    <a:lnTo>
                      <a:pt x="28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8" name="Freeform 529"/>
              <p:cNvSpPr>
                <a:spLocks noEditPoints="1"/>
              </p:cNvSpPr>
              <p:nvPr userDrawn="1"/>
            </p:nvSpPr>
            <p:spPr bwMode="auto">
              <a:xfrm>
                <a:off x="5644" y="3530"/>
                <a:ext cx="40" cy="43"/>
              </a:xfrm>
              <a:custGeom>
                <a:avLst/>
                <a:gdLst>
                  <a:gd name="T0" fmla="*/ 40 w 40"/>
                  <a:gd name="T1" fmla="*/ 43 h 43"/>
                  <a:gd name="T2" fmla="*/ 33 w 40"/>
                  <a:gd name="T3" fmla="*/ 43 h 43"/>
                  <a:gd name="T4" fmla="*/ 29 w 40"/>
                  <a:gd name="T5" fmla="*/ 31 h 43"/>
                  <a:gd name="T6" fmla="*/ 10 w 40"/>
                  <a:gd name="T7" fmla="*/ 31 h 43"/>
                  <a:gd name="T8" fmla="*/ 5 w 40"/>
                  <a:gd name="T9" fmla="*/ 43 h 43"/>
                  <a:gd name="T10" fmla="*/ 0 w 40"/>
                  <a:gd name="T11" fmla="*/ 43 h 43"/>
                  <a:gd name="T12" fmla="*/ 17 w 40"/>
                  <a:gd name="T13" fmla="*/ 0 h 43"/>
                  <a:gd name="T14" fmla="*/ 24 w 40"/>
                  <a:gd name="T15" fmla="*/ 0 h 43"/>
                  <a:gd name="T16" fmla="*/ 40 w 40"/>
                  <a:gd name="T17" fmla="*/ 43 h 43"/>
                  <a:gd name="T18" fmla="*/ 26 w 40"/>
                  <a:gd name="T19" fmla="*/ 26 h 43"/>
                  <a:gd name="T20" fmla="*/ 19 w 40"/>
                  <a:gd name="T21" fmla="*/ 5 h 43"/>
                  <a:gd name="T22" fmla="*/ 12 w 40"/>
                  <a:gd name="T23" fmla="*/ 26 h 43"/>
                  <a:gd name="T24" fmla="*/ 26 w 40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0" h="43">
                    <a:moveTo>
                      <a:pt x="40" y="43"/>
                    </a:moveTo>
                    <a:lnTo>
                      <a:pt x="33" y="43"/>
                    </a:lnTo>
                    <a:lnTo>
                      <a:pt x="29" y="31"/>
                    </a:lnTo>
                    <a:lnTo>
                      <a:pt x="10" y="31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17" y="0"/>
                    </a:lnTo>
                    <a:lnTo>
                      <a:pt x="24" y="0"/>
                    </a:lnTo>
                    <a:lnTo>
                      <a:pt x="40" y="43"/>
                    </a:lnTo>
                    <a:close/>
                    <a:moveTo>
                      <a:pt x="26" y="26"/>
                    </a:moveTo>
                    <a:lnTo>
                      <a:pt x="19" y="5"/>
                    </a:lnTo>
                    <a:lnTo>
                      <a:pt x="12" y="26"/>
                    </a:lnTo>
                    <a:lnTo>
                      <a:pt x="26" y="26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9" name="Freeform 530"/>
              <p:cNvSpPr>
                <a:spLocks/>
              </p:cNvSpPr>
              <p:nvPr userDrawn="1"/>
            </p:nvSpPr>
            <p:spPr bwMode="auto">
              <a:xfrm>
                <a:off x="5689" y="3528"/>
                <a:ext cx="38" cy="45"/>
              </a:xfrm>
              <a:custGeom>
                <a:avLst/>
                <a:gdLst>
                  <a:gd name="T0" fmla="*/ 2867 w 16"/>
                  <a:gd name="T1" fmla="*/ 3214 h 19"/>
                  <a:gd name="T2" fmla="*/ 2358 w 16"/>
                  <a:gd name="T3" fmla="*/ 3361 h 19"/>
                  <a:gd name="T4" fmla="*/ 1596 w 16"/>
                  <a:gd name="T5" fmla="*/ 3361 h 19"/>
                  <a:gd name="T6" fmla="*/ 926 w 16"/>
                  <a:gd name="T7" fmla="*/ 3361 h 19"/>
                  <a:gd name="T8" fmla="*/ 390 w 16"/>
                  <a:gd name="T9" fmla="*/ 2989 h 19"/>
                  <a:gd name="T10" fmla="*/ 0 w 16"/>
                  <a:gd name="T11" fmla="*/ 2456 h 19"/>
                  <a:gd name="T12" fmla="*/ 0 w 16"/>
                  <a:gd name="T13" fmla="*/ 1795 h 19"/>
                  <a:gd name="T14" fmla="*/ 390 w 16"/>
                  <a:gd name="T15" fmla="*/ 533 h 19"/>
                  <a:gd name="T16" fmla="*/ 1596 w 16"/>
                  <a:gd name="T17" fmla="*/ 0 h 19"/>
                  <a:gd name="T18" fmla="*/ 2199 w 16"/>
                  <a:gd name="T19" fmla="*/ 156 h 19"/>
                  <a:gd name="T20" fmla="*/ 2867 w 16"/>
                  <a:gd name="T21" fmla="*/ 369 h 19"/>
                  <a:gd name="T22" fmla="*/ 2867 w 16"/>
                  <a:gd name="T23" fmla="*/ 874 h 19"/>
                  <a:gd name="T24" fmla="*/ 2867 w 16"/>
                  <a:gd name="T25" fmla="*/ 874 h 19"/>
                  <a:gd name="T26" fmla="*/ 2736 w 16"/>
                  <a:gd name="T27" fmla="*/ 661 h 19"/>
                  <a:gd name="T28" fmla="*/ 2358 w 16"/>
                  <a:gd name="T29" fmla="*/ 533 h 19"/>
                  <a:gd name="T30" fmla="*/ 1969 w 16"/>
                  <a:gd name="T31" fmla="*/ 533 h 19"/>
                  <a:gd name="T32" fmla="*/ 1596 w 16"/>
                  <a:gd name="T33" fmla="*/ 369 h 19"/>
                  <a:gd name="T34" fmla="*/ 762 w 16"/>
                  <a:gd name="T35" fmla="*/ 661 h 19"/>
                  <a:gd name="T36" fmla="*/ 390 w 16"/>
                  <a:gd name="T37" fmla="*/ 1795 h 19"/>
                  <a:gd name="T38" fmla="*/ 762 w 16"/>
                  <a:gd name="T39" fmla="*/ 2669 h 19"/>
                  <a:gd name="T40" fmla="*/ 1596 w 16"/>
                  <a:gd name="T41" fmla="*/ 2989 h 19"/>
                  <a:gd name="T42" fmla="*/ 1969 w 16"/>
                  <a:gd name="T43" fmla="*/ 2989 h 19"/>
                  <a:gd name="T44" fmla="*/ 2477 w 16"/>
                  <a:gd name="T45" fmla="*/ 2828 h 19"/>
                  <a:gd name="T46" fmla="*/ 2477 w 16"/>
                  <a:gd name="T47" fmla="*/ 2070 h 19"/>
                  <a:gd name="T48" fmla="*/ 1596 w 16"/>
                  <a:gd name="T49" fmla="*/ 2070 h 19"/>
                  <a:gd name="T50" fmla="*/ 1596 w 16"/>
                  <a:gd name="T51" fmla="*/ 1795 h 19"/>
                  <a:gd name="T52" fmla="*/ 2867 w 16"/>
                  <a:gd name="T53" fmla="*/ 1795 h 19"/>
                  <a:gd name="T54" fmla="*/ 2867 w 16"/>
                  <a:gd name="T55" fmla="*/ 3214 h 19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16" h="19">
                    <a:moveTo>
                      <a:pt x="16" y="18"/>
                    </a:moveTo>
                    <a:cubicBezTo>
                      <a:pt x="15" y="18"/>
                      <a:pt x="14" y="18"/>
                      <a:pt x="13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8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4" y="1"/>
                      <a:pt x="6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4" y="1"/>
                      <a:pt x="15" y="1"/>
                      <a:pt x="16" y="2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4"/>
                      <a:pt x="15" y="4"/>
                    </a:cubicBezTo>
                    <a:cubicBezTo>
                      <a:pt x="14" y="4"/>
                      <a:pt x="14" y="3"/>
                      <a:pt x="13" y="3"/>
                    </a:cubicBezTo>
                    <a:cubicBezTo>
                      <a:pt x="13" y="3"/>
                      <a:pt x="12" y="3"/>
                      <a:pt x="11" y="3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7" y="2"/>
                      <a:pt x="5" y="3"/>
                      <a:pt x="4" y="4"/>
                    </a:cubicBezTo>
                    <a:cubicBezTo>
                      <a:pt x="3" y="6"/>
                      <a:pt x="2" y="7"/>
                      <a:pt x="2" y="10"/>
                    </a:cubicBezTo>
                    <a:cubicBezTo>
                      <a:pt x="2" y="12"/>
                      <a:pt x="3" y="14"/>
                      <a:pt x="4" y="15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0" y="17"/>
                      <a:pt x="11" y="17"/>
                      <a:pt x="11" y="17"/>
                    </a:cubicBezTo>
                    <a:cubicBezTo>
                      <a:pt x="12" y="17"/>
                      <a:pt x="13" y="17"/>
                      <a:pt x="14" y="16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6" y="10"/>
                      <a:pt x="16" y="10"/>
                      <a:pt x="16" y="10"/>
                    </a:cubicBezTo>
                    <a:lnTo>
                      <a:pt x="16" y="18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0" name="Freeform 531"/>
              <p:cNvSpPr>
                <a:spLocks/>
              </p:cNvSpPr>
              <p:nvPr userDrawn="1"/>
            </p:nvSpPr>
            <p:spPr bwMode="auto">
              <a:xfrm>
                <a:off x="5739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4 w 28"/>
                  <a:gd name="T11" fmla="*/ 5 h 43"/>
                  <a:gd name="T12" fmla="*/ 4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4 w 28"/>
                  <a:gd name="T19" fmla="*/ 22 h 43"/>
                  <a:gd name="T20" fmla="*/ 4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4" y="5"/>
                    </a:lnTo>
                    <a:lnTo>
                      <a:pt x="4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4" y="22"/>
                    </a:lnTo>
                    <a:lnTo>
                      <a:pt x="4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1" name="Freeform 532"/>
              <p:cNvSpPr>
                <a:spLocks/>
              </p:cNvSpPr>
              <p:nvPr userDrawn="1"/>
            </p:nvSpPr>
            <p:spPr bwMode="auto">
              <a:xfrm>
                <a:off x="5779" y="3530"/>
                <a:ext cx="38" cy="43"/>
              </a:xfrm>
              <a:custGeom>
                <a:avLst/>
                <a:gdLst>
                  <a:gd name="T0" fmla="*/ 38 w 38"/>
                  <a:gd name="T1" fmla="*/ 43 h 43"/>
                  <a:gd name="T2" fmla="*/ 33 w 38"/>
                  <a:gd name="T3" fmla="*/ 43 h 43"/>
                  <a:gd name="T4" fmla="*/ 33 w 38"/>
                  <a:gd name="T5" fmla="*/ 5 h 43"/>
                  <a:gd name="T6" fmla="*/ 21 w 38"/>
                  <a:gd name="T7" fmla="*/ 31 h 43"/>
                  <a:gd name="T8" fmla="*/ 16 w 38"/>
                  <a:gd name="T9" fmla="*/ 31 h 43"/>
                  <a:gd name="T10" fmla="*/ 5 w 38"/>
                  <a:gd name="T11" fmla="*/ 5 h 43"/>
                  <a:gd name="T12" fmla="*/ 5 w 38"/>
                  <a:gd name="T13" fmla="*/ 43 h 43"/>
                  <a:gd name="T14" fmla="*/ 0 w 38"/>
                  <a:gd name="T15" fmla="*/ 43 h 43"/>
                  <a:gd name="T16" fmla="*/ 0 w 38"/>
                  <a:gd name="T17" fmla="*/ 0 h 43"/>
                  <a:gd name="T18" fmla="*/ 7 w 38"/>
                  <a:gd name="T19" fmla="*/ 0 h 43"/>
                  <a:gd name="T20" fmla="*/ 19 w 38"/>
                  <a:gd name="T21" fmla="*/ 24 h 43"/>
                  <a:gd name="T22" fmla="*/ 31 w 38"/>
                  <a:gd name="T23" fmla="*/ 0 h 43"/>
                  <a:gd name="T24" fmla="*/ 38 w 38"/>
                  <a:gd name="T25" fmla="*/ 0 h 43"/>
                  <a:gd name="T26" fmla="*/ 38 w 38"/>
                  <a:gd name="T27" fmla="*/ 43 h 43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38" h="43">
                    <a:moveTo>
                      <a:pt x="38" y="43"/>
                    </a:moveTo>
                    <a:lnTo>
                      <a:pt x="33" y="43"/>
                    </a:lnTo>
                    <a:lnTo>
                      <a:pt x="33" y="5"/>
                    </a:lnTo>
                    <a:lnTo>
                      <a:pt x="21" y="31"/>
                    </a:lnTo>
                    <a:lnTo>
                      <a:pt x="16" y="31"/>
                    </a:lnTo>
                    <a:lnTo>
                      <a:pt x="5" y="5"/>
                    </a:lnTo>
                    <a:lnTo>
                      <a:pt x="5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19" y="24"/>
                    </a:lnTo>
                    <a:lnTo>
                      <a:pt x="31" y="0"/>
                    </a:lnTo>
                    <a:lnTo>
                      <a:pt x="38" y="0"/>
                    </a:lnTo>
                    <a:lnTo>
                      <a:pt x="3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2" name="Freeform 533"/>
              <p:cNvSpPr>
                <a:spLocks/>
              </p:cNvSpPr>
              <p:nvPr userDrawn="1"/>
            </p:nvSpPr>
            <p:spPr bwMode="auto">
              <a:xfrm>
                <a:off x="5831" y="3530"/>
                <a:ext cx="28" cy="43"/>
              </a:xfrm>
              <a:custGeom>
                <a:avLst/>
                <a:gdLst>
                  <a:gd name="T0" fmla="*/ 28 w 28"/>
                  <a:gd name="T1" fmla="*/ 43 h 43"/>
                  <a:gd name="T2" fmla="*/ 0 w 28"/>
                  <a:gd name="T3" fmla="*/ 43 h 43"/>
                  <a:gd name="T4" fmla="*/ 0 w 28"/>
                  <a:gd name="T5" fmla="*/ 0 h 43"/>
                  <a:gd name="T6" fmla="*/ 28 w 28"/>
                  <a:gd name="T7" fmla="*/ 0 h 43"/>
                  <a:gd name="T8" fmla="*/ 28 w 28"/>
                  <a:gd name="T9" fmla="*/ 5 h 43"/>
                  <a:gd name="T10" fmla="*/ 5 w 28"/>
                  <a:gd name="T11" fmla="*/ 5 h 43"/>
                  <a:gd name="T12" fmla="*/ 5 w 28"/>
                  <a:gd name="T13" fmla="*/ 17 h 43"/>
                  <a:gd name="T14" fmla="*/ 28 w 28"/>
                  <a:gd name="T15" fmla="*/ 17 h 43"/>
                  <a:gd name="T16" fmla="*/ 28 w 28"/>
                  <a:gd name="T17" fmla="*/ 22 h 43"/>
                  <a:gd name="T18" fmla="*/ 5 w 28"/>
                  <a:gd name="T19" fmla="*/ 22 h 43"/>
                  <a:gd name="T20" fmla="*/ 5 w 28"/>
                  <a:gd name="T21" fmla="*/ 38 h 43"/>
                  <a:gd name="T22" fmla="*/ 28 w 28"/>
                  <a:gd name="T23" fmla="*/ 38 h 43"/>
                  <a:gd name="T24" fmla="*/ 28 w 28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8" h="43">
                    <a:moveTo>
                      <a:pt x="28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5" y="5"/>
                    </a:lnTo>
                    <a:lnTo>
                      <a:pt x="5" y="17"/>
                    </a:lnTo>
                    <a:lnTo>
                      <a:pt x="28" y="17"/>
                    </a:lnTo>
                    <a:lnTo>
                      <a:pt x="28" y="22"/>
                    </a:lnTo>
                    <a:lnTo>
                      <a:pt x="5" y="22"/>
                    </a:lnTo>
                    <a:lnTo>
                      <a:pt x="5" y="38"/>
                    </a:lnTo>
                    <a:lnTo>
                      <a:pt x="28" y="38"/>
                    </a:lnTo>
                    <a:lnTo>
                      <a:pt x="28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3" name="Freeform 534"/>
              <p:cNvSpPr>
                <a:spLocks/>
              </p:cNvSpPr>
              <p:nvPr userDrawn="1"/>
            </p:nvSpPr>
            <p:spPr bwMode="auto">
              <a:xfrm>
                <a:off x="5869" y="3530"/>
                <a:ext cx="33" cy="43"/>
              </a:xfrm>
              <a:custGeom>
                <a:avLst/>
                <a:gdLst>
                  <a:gd name="T0" fmla="*/ 33 w 33"/>
                  <a:gd name="T1" fmla="*/ 43 h 43"/>
                  <a:gd name="T2" fmla="*/ 26 w 33"/>
                  <a:gd name="T3" fmla="*/ 43 h 43"/>
                  <a:gd name="T4" fmla="*/ 7 w 33"/>
                  <a:gd name="T5" fmla="*/ 5 h 43"/>
                  <a:gd name="T6" fmla="*/ 7 w 33"/>
                  <a:gd name="T7" fmla="*/ 43 h 43"/>
                  <a:gd name="T8" fmla="*/ 0 w 33"/>
                  <a:gd name="T9" fmla="*/ 43 h 43"/>
                  <a:gd name="T10" fmla="*/ 0 w 33"/>
                  <a:gd name="T11" fmla="*/ 0 h 43"/>
                  <a:gd name="T12" fmla="*/ 9 w 33"/>
                  <a:gd name="T13" fmla="*/ 0 h 43"/>
                  <a:gd name="T14" fmla="*/ 28 w 33"/>
                  <a:gd name="T15" fmla="*/ 36 h 43"/>
                  <a:gd name="T16" fmla="*/ 28 w 33"/>
                  <a:gd name="T17" fmla="*/ 0 h 43"/>
                  <a:gd name="T18" fmla="*/ 33 w 33"/>
                  <a:gd name="T19" fmla="*/ 0 h 43"/>
                  <a:gd name="T20" fmla="*/ 33 w 33"/>
                  <a:gd name="T21" fmla="*/ 43 h 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3" h="43">
                    <a:moveTo>
                      <a:pt x="33" y="43"/>
                    </a:moveTo>
                    <a:lnTo>
                      <a:pt x="26" y="43"/>
                    </a:lnTo>
                    <a:lnTo>
                      <a:pt x="7" y="5"/>
                    </a:lnTo>
                    <a:lnTo>
                      <a:pt x="7" y="43"/>
                    </a:lnTo>
                    <a:lnTo>
                      <a:pt x="0" y="43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28" y="36"/>
                    </a:lnTo>
                    <a:lnTo>
                      <a:pt x="28" y="0"/>
                    </a:lnTo>
                    <a:lnTo>
                      <a:pt x="33" y="0"/>
                    </a:lnTo>
                    <a:lnTo>
                      <a:pt x="33" y="43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4" name="Freeform 535"/>
              <p:cNvSpPr>
                <a:spLocks/>
              </p:cNvSpPr>
              <p:nvPr userDrawn="1"/>
            </p:nvSpPr>
            <p:spPr bwMode="auto">
              <a:xfrm>
                <a:off x="5911" y="3530"/>
                <a:ext cx="36" cy="43"/>
              </a:xfrm>
              <a:custGeom>
                <a:avLst/>
                <a:gdLst>
                  <a:gd name="T0" fmla="*/ 36 w 36"/>
                  <a:gd name="T1" fmla="*/ 5 h 43"/>
                  <a:gd name="T2" fmla="*/ 21 w 36"/>
                  <a:gd name="T3" fmla="*/ 5 h 43"/>
                  <a:gd name="T4" fmla="*/ 21 w 36"/>
                  <a:gd name="T5" fmla="*/ 43 h 43"/>
                  <a:gd name="T6" fmla="*/ 14 w 36"/>
                  <a:gd name="T7" fmla="*/ 43 h 43"/>
                  <a:gd name="T8" fmla="*/ 14 w 36"/>
                  <a:gd name="T9" fmla="*/ 5 h 43"/>
                  <a:gd name="T10" fmla="*/ 0 w 36"/>
                  <a:gd name="T11" fmla="*/ 5 h 43"/>
                  <a:gd name="T12" fmla="*/ 0 w 36"/>
                  <a:gd name="T13" fmla="*/ 0 h 43"/>
                  <a:gd name="T14" fmla="*/ 36 w 36"/>
                  <a:gd name="T15" fmla="*/ 0 h 43"/>
                  <a:gd name="T16" fmla="*/ 36 w 36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6" h="43">
                    <a:moveTo>
                      <a:pt x="36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4" y="43"/>
                    </a:lnTo>
                    <a:lnTo>
                      <a:pt x="14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6" y="0"/>
                    </a:lnTo>
                    <a:lnTo>
                      <a:pt x="36" y="5"/>
                    </a:lnTo>
                    <a:close/>
                  </a:path>
                </a:pathLst>
              </a:custGeom>
              <a:solidFill>
                <a:srgbClr val="807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5" name="Freeform 536"/>
              <p:cNvSpPr>
                <a:spLocks/>
              </p:cNvSpPr>
              <p:nvPr userDrawn="1"/>
            </p:nvSpPr>
            <p:spPr bwMode="auto">
              <a:xfrm>
                <a:off x="5949" y="3542"/>
                <a:ext cx="19" cy="19"/>
              </a:xfrm>
              <a:custGeom>
                <a:avLst/>
                <a:gdLst>
                  <a:gd name="T0" fmla="*/ 1432 w 8"/>
                  <a:gd name="T1" fmla="*/ 762 h 8"/>
                  <a:gd name="T2" fmla="*/ 1275 w 8"/>
                  <a:gd name="T3" fmla="*/ 1043 h 8"/>
                  <a:gd name="T4" fmla="*/ 762 w 8"/>
                  <a:gd name="T5" fmla="*/ 1432 h 8"/>
                  <a:gd name="T6" fmla="*/ 164 w 8"/>
                  <a:gd name="T7" fmla="*/ 1043 h 8"/>
                  <a:gd name="T8" fmla="*/ 0 w 8"/>
                  <a:gd name="T9" fmla="*/ 762 h 8"/>
                  <a:gd name="T10" fmla="*/ 164 w 8"/>
                  <a:gd name="T11" fmla="*/ 164 h 8"/>
                  <a:gd name="T12" fmla="*/ 762 w 8"/>
                  <a:gd name="T13" fmla="*/ 0 h 8"/>
                  <a:gd name="T14" fmla="*/ 1275 w 8"/>
                  <a:gd name="T15" fmla="*/ 164 h 8"/>
                  <a:gd name="T16" fmla="*/ 1432 w 8"/>
                  <a:gd name="T17" fmla="*/ 762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8" y="4"/>
                    </a:moveTo>
                    <a:cubicBezTo>
                      <a:pt x="8" y="5"/>
                      <a:pt x="8" y="6"/>
                      <a:pt x="7" y="6"/>
                    </a:cubicBezTo>
                    <a:cubicBezTo>
                      <a:pt x="6" y="7"/>
                      <a:pt x="5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8" y="2"/>
                      <a:pt x="8" y="3"/>
                      <a:pt x="8" y="4"/>
                    </a:cubicBez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6" name="Freeform 537"/>
              <p:cNvSpPr>
                <a:spLocks/>
              </p:cNvSpPr>
              <p:nvPr userDrawn="1"/>
            </p:nvSpPr>
            <p:spPr bwMode="auto">
              <a:xfrm>
                <a:off x="5977" y="3528"/>
                <a:ext cx="33" cy="45"/>
              </a:xfrm>
              <a:custGeom>
                <a:avLst/>
                <a:gdLst>
                  <a:gd name="T0" fmla="*/ 2411 w 14"/>
                  <a:gd name="T1" fmla="*/ 2456 h 19"/>
                  <a:gd name="T2" fmla="*/ 2251 w 14"/>
                  <a:gd name="T3" fmla="*/ 2828 h 19"/>
                  <a:gd name="T4" fmla="*/ 2044 w 14"/>
                  <a:gd name="T5" fmla="*/ 3214 h 19"/>
                  <a:gd name="T6" fmla="*/ 1544 w 14"/>
                  <a:gd name="T7" fmla="*/ 3361 h 19"/>
                  <a:gd name="T8" fmla="*/ 1023 w 14"/>
                  <a:gd name="T9" fmla="*/ 3361 h 19"/>
                  <a:gd name="T10" fmla="*/ 523 w 14"/>
                  <a:gd name="T11" fmla="*/ 3361 h 19"/>
                  <a:gd name="T12" fmla="*/ 0 w 14"/>
                  <a:gd name="T13" fmla="*/ 3214 h 19"/>
                  <a:gd name="T14" fmla="*/ 0 w 14"/>
                  <a:gd name="T15" fmla="*/ 2669 h 19"/>
                  <a:gd name="T16" fmla="*/ 0 w 14"/>
                  <a:gd name="T17" fmla="*/ 2669 h 19"/>
                  <a:gd name="T18" fmla="*/ 523 w 14"/>
                  <a:gd name="T19" fmla="*/ 2989 h 19"/>
                  <a:gd name="T20" fmla="*/ 1023 w 14"/>
                  <a:gd name="T21" fmla="*/ 2989 h 19"/>
                  <a:gd name="T22" fmla="*/ 1756 w 14"/>
                  <a:gd name="T23" fmla="*/ 2828 h 19"/>
                  <a:gd name="T24" fmla="*/ 1883 w 14"/>
                  <a:gd name="T25" fmla="*/ 2456 h 19"/>
                  <a:gd name="T26" fmla="*/ 1883 w 14"/>
                  <a:gd name="T27" fmla="*/ 2070 h 19"/>
                  <a:gd name="T28" fmla="*/ 1544 w 14"/>
                  <a:gd name="T29" fmla="*/ 1952 h 19"/>
                  <a:gd name="T30" fmla="*/ 1233 w 14"/>
                  <a:gd name="T31" fmla="*/ 1952 h 19"/>
                  <a:gd name="T32" fmla="*/ 655 w 14"/>
                  <a:gd name="T33" fmla="*/ 1952 h 19"/>
                  <a:gd name="T34" fmla="*/ 156 w 14"/>
                  <a:gd name="T35" fmla="*/ 1566 h 19"/>
                  <a:gd name="T36" fmla="*/ 0 w 14"/>
                  <a:gd name="T37" fmla="*/ 1037 h 19"/>
                  <a:gd name="T38" fmla="*/ 368 w 14"/>
                  <a:gd name="T39" fmla="*/ 369 h 19"/>
                  <a:gd name="T40" fmla="*/ 1233 w 14"/>
                  <a:gd name="T41" fmla="*/ 0 h 19"/>
                  <a:gd name="T42" fmla="*/ 1756 w 14"/>
                  <a:gd name="T43" fmla="*/ 156 h 19"/>
                  <a:gd name="T44" fmla="*/ 2251 w 14"/>
                  <a:gd name="T45" fmla="*/ 369 h 19"/>
                  <a:gd name="T46" fmla="*/ 2251 w 14"/>
                  <a:gd name="T47" fmla="*/ 661 h 19"/>
                  <a:gd name="T48" fmla="*/ 2251 w 14"/>
                  <a:gd name="T49" fmla="*/ 661 h 19"/>
                  <a:gd name="T50" fmla="*/ 1756 w 14"/>
                  <a:gd name="T51" fmla="*/ 533 h 19"/>
                  <a:gd name="T52" fmla="*/ 1233 w 14"/>
                  <a:gd name="T53" fmla="*/ 369 h 19"/>
                  <a:gd name="T54" fmla="*/ 523 w 14"/>
                  <a:gd name="T55" fmla="*/ 533 h 19"/>
                  <a:gd name="T56" fmla="*/ 368 w 14"/>
                  <a:gd name="T57" fmla="*/ 874 h 19"/>
                  <a:gd name="T58" fmla="*/ 523 w 14"/>
                  <a:gd name="T59" fmla="*/ 1262 h 19"/>
                  <a:gd name="T60" fmla="*/ 867 w 14"/>
                  <a:gd name="T61" fmla="*/ 1419 h 19"/>
                  <a:gd name="T62" fmla="*/ 1233 w 14"/>
                  <a:gd name="T63" fmla="*/ 1566 h 19"/>
                  <a:gd name="T64" fmla="*/ 1756 w 14"/>
                  <a:gd name="T65" fmla="*/ 1566 h 19"/>
                  <a:gd name="T66" fmla="*/ 2251 w 14"/>
                  <a:gd name="T67" fmla="*/ 1952 h 19"/>
                  <a:gd name="T68" fmla="*/ 2411 w 14"/>
                  <a:gd name="T69" fmla="*/ 2456 h 1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4" h="19">
                    <a:moveTo>
                      <a:pt x="14" y="14"/>
                    </a:moveTo>
                    <a:cubicBezTo>
                      <a:pt x="14" y="14"/>
                      <a:pt x="14" y="15"/>
                      <a:pt x="13" y="16"/>
                    </a:cubicBezTo>
                    <a:cubicBezTo>
                      <a:pt x="13" y="17"/>
                      <a:pt x="12" y="17"/>
                      <a:pt x="12" y="18"/>
                    </a:cubicBezTo>
                    <a:cubicBezTo>
                      <a:pt x="11" y="18"/>
                      <a:pt x="10" y="19"/>
                      <a:pt x="9" y="19"/>
                    </a:cubicBezTo>
                    <a:cubicBezTo>
                      <a:pt x="9" y="19"/>
                      <a:pt x="8" y="19"/>
                      <a:pt x="6" y="19"/>
                    </a:cubicBezTo>
                    <a:cubicBezTo>
                      <a:pt x="5" y="19"/>
                      <a:pt x="4" y="19"/>
                      <a:pt x="3" y="19"/>
                    </a:cubicBezTo>
                    <a:cubicBezTo>
                      <a:pt x="2" y="19"/>
                      <a:pt x="1" y="18"/>
                      <a:pt x="0" y="1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4" y="17"/>
                      <a:pt x="5" y="17"/>
                      <a:pt x="6" y="17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1" y="16"/>
                      <a:pt x="11" y="15"/>
                      <a:pt x="11" y="14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0" y="12"/>
                      <a:pt x="10" y="12"/>
                      <a:pt x="9" y="11"/>
                    </a:cubicBezTo>
                    <a:cubicBezTo>
                      <a:pt x="8" y="11"/>
                      <a:pt x="7" y="11"/>
                      <a:pt x="7" y="11"/>
                    </a:cubicBezTo>
                    <a:cubicBezTo>
                      <a:pt x="6" y="11"/>
                      <a:pt x="5" y="11"/>
                      <a:pt x="4" y="11"/>
                    </a:cubicBezTo>
                    <a:cubicBezTo>
                      <a:pt x="3" y="10"/>
                      <a:pt x="2" y="10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4"/>
                      <a:pt x="0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1" y="1"/>
                      <a:pt x="12" y="1"/>
                      <a:pt x="13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1" y="3"/>
                      <a:pt x="10" y="3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5" y="2"/>
                      <a:pt x="4" y="3"/>
                      <a:pt x="3" y="3"/>
                    </a:cubicBezTo>
                    <a:cubicBezTo>
                      <a:pt x="3" y="4"/>
                      <a:pt x="2" y="4"/>
                      <a:pt x="2" y="5"/>
                    </a:cubicBezTo>
                    <a:cubicBezTo>
                      <a:pt x="2" y="6"/>
                      <a:pt x="2" y="7"/>
                      <a:pt x="3" y="7"/>
                    </a:cubicBezTo>
                    <a:cubicBezTo>
                      <a:pt x="3" y="8"/>
                      <a:pt x="4" y="8"/>
                      <a:pt x="5" y="8"/>
                    </a:cubicBezTo>
                    <a:cubicBezTo>
                      <a:pt x="5" y="8"/>
                      <a:pt x="6" y="8"/>
                      <a:pt x="7" y="9"/>
                    </a:cubicBezTo>
                    <a:cubicBezTo>
                      <a:pt x="8" y="9"/>
                      <a:pt x="9" y="9"/>
                      <a:pt x="10" y="9"/>
                    </a:cubicBezTo>
                    <a:cubicBezTo>
                      <a:pt x="11" y="9"/>
                      <a:pt x="12" y="10"/>
                      <a:pt x="13" y="11"/>
                    </a:cubicBezTo>
                    <a:cubicBezTo>
                      <a:pt x="13" y="11"/>
                      <a:pt x="14" y="12"/>
                      <a:pt x="14" y="14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7" name="Freeform 538"/>
              <p:cNvSpPr>
                <a:spLocks/>
              </p:cNvSpPr>
              <p:nvPr userDrawn="1"/>
            </p:nvSpPr>
            <p:spPr bwMode="auto">
              <a:xfrm>
                <a:off x="6015" y="3530"/>
                <a:ext cx="38" cy="43"/>
              </a:xfrm>
              <a:custGeom>
                <a:avLst/>
                <a:gdLst>
                  <a:gd name="T0" fmla="*/ 38 w 38"/>
                  <a:gd name="T1" fmla="*/ 5 h 43"/>
                  <a:gd name="T2" fmla="*/ 21 w 38"/>
                  <a:gd name="T3" fmla="*/ 5 h 43"/>
                  <a:gd name="T4" fmla="*/ 21 w 38"/>
                  <a:gd name="T5" fmla="*/ 43 h 43"/>
                  <a:gd name="T6" fmla="*/ 17 w 38"/>
                  <a:gd name="T7" fmla="*/ 43 h 43"/>
                  <a:gd name="T8" fmla="*/ 17 w 38"/>
                  <a:gd name="T9" fmla="*/ 5 h 43"/>
                  <a:gd name="T10" fmla="*/ 0 w 38"/>
                  <a:gd name="T11" fmla="*/ 5 h 43"/>
                  <a:gd name="T12" fmla="*/ 0 w 38"/>
                  <a:gd name="T13" fmla="*/ 0 h 43"/>
                  <a:gd name="T14" fmla="*/ 38 w 38"/>
                  <a:gd name="T15" fmla="*/ 0 h 43"/>
                  <a:gd name="T16" fmla="*/ 38 w 38"/>
                  <a:gd name="T17" fmla="*/ 5 h 4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8" h="43">
                    <a:moveTo>
                      <a:pt x="38" y="5"/>
                    </a:moveTo>
                    <a:lnTo>
                      <a:pt x="21" y="5"/>
                    </a:lnTo>
                    <a:lnTo>
                      <a:pt x="21" y="43"/>
                    </a:lnTo>
                    <a:lnTo>
                      <a:pt x="17" y="43"/>
                    </a:lnTo>
                    <a:lnTo>
                      <a:pt x="17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38" y="0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8" name="Freeform 539"/>
              <p:cNvSpPr>
                <a:spLocks noEditPoints="1"/>
              </p:cNvSpPr>
              <p:nvPr userDrawn="1"/>
            </p:nvSpPr>
            <p:spPr bwMode="auto">
              <a:xfrm>
                <a:off x="6058" y="3528"/>
                <a:ext cx="40" cy="45"/>
              </a:xfrm>
              <a:custGeom>
                <a:avLst/>
                <a:gdLst>
                  <a:gd name="T0" fmla="*/ 2513 w 17"/>
                  <a:gd name="T1" fmla="*/ 533 h 19"/>
                  <a:gd name="T2" fmla="*/ 2725 w 17"/>
                  <a:gd name="T3" fmla="*/ 1037 h 19"/>
                  <a:gd name="T4" fmla="*/ 2880 w 17"/>
                  <a:gd name="T5" fmla="*/ 1795 h 19"/>
                  <a:gd name="T6" fmla="*/ 2725 w 17"/>
                  <a:gd name="T7" fmla="*/ 2456 h 19"/>
                  <a:gd name="T8" fmla="*/ 2513 w 17"/>
                  <a:gd name="T9" fmla="*/ 2989 h 19"/>
                  <a:gd name="T10" fmla="*/ 2021 w 17"/>
                  <a:gd name="T11" fmla="*/ 3361 h 19"/>
                  <a:gd name="T12" fmla="*/ 1379 w 17"/>
                  <a:gd name="T13" fmla="*/ 3361 h 19"/>
                  <a:gd name="T14" fmla="*/ 859 w 17"/>
                  <a:gd name="T15" fmla="*/ 3361 h 19"/>
                  <a:gd name="T16" fmla="*/ 365 w 17"/>
                  <a:gd name="T17" fmla="*/ 2989 h 19"/>
                  <a:gd name="T18" fmla="*/ 0 w 17"/>
                  <a:gd name="T19" fmla="*/ 2456 h 19"/>
                  <a:gd name="T20" fmla="*/ 0 w 17"/>
                  <a:gd name="T21" fmla="*/ 1795 h 19"/>
                  <a:gd name="T22" fmla="*/ 0 w 17"/>
                  <a:gd name="T23" fmla="*/ 1037 h 19"/>
                  <a:gd name="T24" fmla="*/ 365 w 17"/>
                  <a:gd name="T25" fmla="*/ 533 h 19"/>
                  <a:gd name="T26" fmla="*/ 859 w 17"/>
                  <a:gd name="T27" fmla="*/ 156 h 19"/>
                  <a:gd name="T28" fmla="*/ 1379 w 17"/>
                  <a:gd name="T29" fmla="*/ 0 h 19"/>
                  <a:gd name="T30" fmla="*/ 2021 w 17"/>
                  <a:gd name="T31" fmla="*/ 156 h 19"/>
                  <a:gd name="T32" fmla="*/ 2513 w 17"/>
                  <a:gd name="T33" fmla="*/ 533 h 19"/>
                  <a:gd name="T34" fmla="*/ 2398 w 17"/>
                  <a:gd name="T35" fmla="*/ 1795 h 19"/>
                  <a:gd name="T36" fmla="*/ 2242 w 17"/>
                  <a:gd name="T37" fmla="*/ 661 h 19"/>
                  <a:gd name="T38" fmla="*/ 1379 w 17"/>
                  <a:gd name="T39" fmla="*/ 369 h 19"/>
                  <a:gd name="T40" fmla="*/ 638 w 17"/>
                  <a:gd name="T41" fmla="*/ 661 h 19"/>
                  <a:gd name="T42" fmla="*/ 365 w 17"/>
                  <a:gd name="T43" fmla="*/ 1795 h 19"/>
                  <a:gd name="T44" fmla="*/ 638 w 17"/>
                  <a:gd name="T45" fmla="*/ 2669 h 19"/>
                  <a:gd name="T46" fmla="*/ 1379 w 17"/>
                  <a:gd name="T47" fmla="*/ 2989 h 19"/>
                  <a:gd name="T48" fmla="*/ 2242 w 17"/>
                  <a:gd name="T49" fmla="*/ 2669 h 19"/>
                  <a:gd name="T50" fmla="*/ 2398 w 17"/>
                  <a:gd name="T51" fmla="*/ 1795 h 19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7" h="19">
                    <a:moveTo>
                      <a:pt x="15" y="3"/>
                    </a:moveTo>
                    <a:cubicBezTo>
                      <a:pt x="15" y="4"/>
                      <a:pt x="16" y="5"/>
                      <a:pt x="16" y="6"/>
                    </a:cubicBezTo>
                    <a:cubicBezTo>
                      <a:pt x="17" y="7"/>
                      <a:pt x="17" y="8"/>
                      <a:pt x="17" y="10"/>
                    </a:cubicBezTo>
                    <a:cubicBezTo>
                      <a:pt x="17" y="11"/>
                      <a:pt x="17" y="13"/>
                      <a:pt x="16" y="14"/>
                    </a:cubicBezTo>
                    <a:cubicBezTo>
                      <a:pt x="16" y="15"/>
                      <a:pt x="15" y="16"/>
                      <a:pt x="15" y="17"/>
                    </a:cubicBezTo>
                    <a:cubicBezTo>
                      <a:pt x="14" y="18"/>
                      <a:pt x="13" y="18"/>
                      <a:pt x="12" y="19"/>
                    </a:cubicBezTo>
                    <a:cubicBezTo>
                      <a:pt x="11" y="19"/>
                      <a:pt x="10" y="19"/>
                      <a:pt x="8" y="19"/>
                    </a:cubicBezTo>
                    <a:cubicBezTo>
                      <a:pt x="7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1" y="5"/>
                      <a:pt x="1" y="4"/>
                      <a:pt x="2" y="3"/>
                    </a:cubicBezTo>
                    <a:cubicBezTo>
                      <a:pt x="3" y="2"/>
                      <a:pt x="4" y="1"/>
                      <a:pt x="5" y="1"/>
                    </a:cubicBezTo>
                    <a:cubicBezTo>
                      <a:pt x="6" y="0"/>
                      <a:pt x="7" y="0"/>
                      <a:pt x="8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3" y="1"/>
                      <a:pt x="14" y="2"/>
                      <a:pt x="15" y="3"/>
                    </a:cubicBezTo>
                    <a:close/>
                    <a:moveTo>
                      <a:pt x="14" y="10"/>
                    </a:moveTo>
                    <a:cubicBezTo>
                      <a:pt x="14" y="7"/>
                      <a:pt x="14" y="6"/>
                      <a:pt x="13" y="4"/>
                    </a:cubicBezTo>
                    <a:cubicBezTo>
                      <a:pt x="12" y="3"/>
                      <a:pt x="10" y="2"/>
                      <a:pt x="8" y="2"/>
                    </a:cubicBezTo>
                    <a:cubicBezTo>
                      <a:pt x="6" y="2"/>
                      <a:pt x="5" y="3"/>
                      <a:pt x="4" y="4"/>
                    </a:cubicBezTo>
                    <a:cubicBezTo>
                      <a:pt x="3" y="6"/>
                      <a:pt x="2" y="7"/>
                      <a:pt x="2" y="10"/>
                    </a:cubicBezTo>
                    <a:cubicBezTo>
                      <a:pt x="2" y="12"/>
                      <a:pt x="3" y="14"/>
                      <a:pt x="4" y="15"/>
                    </a:cubicBezTo>
                    <a:cubicBezTo>
                      <a:pt x="5" y="17"/>
                      <a:pt x="7" y="17"/>
                      <a:pt x="8" y="17"/>
                    </a:cubicBezTo>
                    <a:cubicBezTo>
                      <a:pt x="10" y="17"/>
                      <a:pt x="12" y="17"/>
                      <a:pt x="13" y="15"/>
                    </a:cubicBezTo>
                    <a:cubicBezTo>
                      <a:pt x="14" y="14"/>
                      <a:pt x="14" y="12"/>
                      <a:pt x="14" y="10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9" name="Freeform 540"/>
              <p:cNvSpPr>
                <a:spLocks noEditPoints="1"/>
              </p:cNvSpPr>
              <p:nvPr userDrawn="1"/>
            </p:nvSpPr>
            <p:spPr bwMode="auto">
              <a:xfrm>
                <a:off x="6107" y="3530"/>
                <a:ext cx="38" cy="43"/>
              </a:xfrm>
              <a:custGeom>
                <a:avLst/>
                <a:gdLst>
                  <a:gd name="T0" fmla="*/ 2867 w 16"/>
                  <a:gd name="T1" fmla="*/ 3356 h 18"/>
                  <a:gd name="T2" fmla="*/ 2358 w 16"/>
                  <a:gd name="T3" fmla="*/ 3356 h 18"/>
                  <a:gd name="T4" fmla="*/ 1043 w 16"/>
                  <a:gd name="T5" fmla="*/ 2021 h 18"/>
                  <a:gd name="T6" fmla="*/ 537 w 16"/>
                  <a:gd name="T7" fmla="*/ 2021 h 18"/>
                  <a:gd name="T8" fmla="*/ 537 w 16"/>
                  <a:gd name="T9" fmla="*/ 3356 h 18"/>
                  <a:gd name="T10" fmla="*/ 0 w 16"/>
                  <a:gd name="T11" fmla="*/ 3356 h 18"/>
                  <a:gd name="T12" fmla="*/ 0 w 16"/>
                  <a:gd name="T13" fmla="*/ 0 h 18"/>
                  <a:gd name="T14" fmla="*/ 1043 w 16"/>
                  <a:gd name="T15" fmla="*/ 0 h 18"/>
                  <a:gd name="T16" fmla="*/ 1432 w 16"/>
                  <a:gd name="T17" fmla="*/ 0 h 18"/>
                  <a:gd name="T18" fmla="*/ 1810 w 16"/>
                  <a:gd name="T19" fmla="*/ 165 h 18"/>
                  <a:gd name="T20" fmla="*/ 2199 w 16"/>
                  <a:gd name="T21" fmla="*/ 394 h 18"/>
                  <a:gd name="T22" fmla="*/ 2358 w 16"/>
                  <a:gd name="T23" fmla="*/ 941 h 18"/>
                  <a:gd name="T24" fmla="*/ 2199 w 16"/>
                  <a:gd name="T25" fmla="*/ 1472 h 18"/>
                  <a:gd name="T26" fmla="*/ 1596 w 16"/>
                  <a:gd name="T27" fmla="*/ 1854 h 18"/>
                  <a:gd name="T28" fmla="*/ 2867 w 16"/>
                  <a:gd name="T29" fmla="*/ 3356 h 18"/>
                  <a:gd name="T30" fmla="*/ 1810 w 16"/>
                  <a:gd name="T31" fmla="*/ 941 h 18"/>
                  <a:gd name="T32" fmla="*/ 1810 w 16"/>
                  <a:gd name="T33" fmla="*/ 559 h 18"/>
                  <a:gd name="T34" fmla="*/ 1596 w 16"/>
                  <a:gd name="T35" fmla="*/ 394 h 18"/>
                  <a:gd name="T36" fmla="*/ 1432 w 16"/>
                  <a:gd name="T37" fmla="*/ 394 h 18"/>
                  <a:gd name="T38" fmla="*/ 1043 w 16"/>
                  <a:gd name="T39" fmla="*/ 394 h 18"/>
                  <a:gd name="T40" fmla="*/ 537 w 16"/>
                  <a:gd name="T41" fmla="*/ 394 h 18"/>
                  <a:gd name="T42" fmla="*/ 537 w 16"/>
                  <a:gd name="T43" fmla="*/ 1730 h 18"/>
                  <a:gd name="T44" fmla="*/ 926 w 16"/>
                  <a:gd name="T45" fmla="*/ 1730 h 18"/>
                  <a:gd name="T46" fmla="*/ 1275 w 16"/>
                  <a:gd name="T47" fmla="*/ 1472 h 18"/>
                  <a:gd name="T48" fmla="*/ 1596 w 16"/>
                  <a:gd name="T49" fmla="*/ 1472 h 18"/>
                  <a:gd name="T50" fmla="*/ 1810 w 16"/>
                  <a:gd name="T51" fmla="*/ 1080 h 18"/>
                  <a:gd name="T52" fmla="*/ 1810 w 16"/>
                  <a:gd name="T53" fmla="*/ 941 h 18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6" h="18">
                    <a:moveTo>
                      <a:pt x="16" y="18"/>
                    </a:moveTo>
                    <a:cubicBezTo>
                      <a:pt x="13" y="18"/>
                      <a:pt x="13" y="18"/>
                      <a:pt x="13" y="18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0"/>
                      <a:pt x="10" y="1"/>
                    </a:cubicBezTo>
                    <a:cubicBezTo>
                      <a:pt x="11" y="1"/>
                      <a:pt x="12" y="2"/>
                      <a:pt x="12" y="2"/>
                    </a:cubicBezTo>
                    <a:cubicBezTo>
                      <a:pt x="12" y="3"/>
                      <a:pt x="13" y="4"/>
                      <a:pt x="13" y="5"/>
                    </a:cubicBezTo>
                    <a:cubicBezTo>
                      <a:pt x="13" y="6"/>
                      <a:pt x="12" y="7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lnTo>
                      <a:pt x="16" y="18"/>
                    </a:lnTo>
                    <a:close/>
                    <a:moveTo>
                      <a:pt x="10" y="5"/>
                    </a:moveTo>
                    <a:cubicBezTo>
                      <a:pt x="10" y="4"/>
                      <a:pt x="10" y="4"/>
                      <a:pt x="10" y="3"/>
                    </a:cubicBezTo>
                    <a:cubicBezTo>
                      <a:pt x="10" y="3"/>
                      <a:pt x="9" y="3"/>
                      <a:pt x="9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7" y="9"/>
                      <a:pt x="7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9" y="7"/>
                      <a:pt x="10" y="7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0" name="Freeform 541"/>
              <p:cNvSpPr>
                <a:spLocks noEditPoints="1"/>
              </p:cNvSpPr>
              <p:nvPr userDrawn="1"/>
            </p:nvSpPr>
            <p:spPr bwMode="auto">
              <a:xfrm>
                <a:off x="6150" y="3530"/>
                <a:ext cx="40" cy="43"/>
              </a:xfrm>
              <a:custGeom>
                <a:avLst/>
                <a:gdLst>
                  <a:gd name="T0" fmla="*/ 40 w 40"/>
                  <a:gd name="T1" fmla="*/ 43 h 43"/>
                  <a:gd name="T2" fmla="*/ 33 w 40"/>
                  <a:gd name="T3" fmla="*/ 43 h 43"/>
                  <a:gd name="T4" fmla="*/ 28 w 40"/>
                  <a:gd name="T5" fmla="*/ 31 h 43"/>
                  <a:gd name="T6" fmla="*/ 9 w 40"/>
                  <a:gd name="T7" fmla="*/ 31 h 43"/>
                  <a:gd name="T8" fmla="*/ 4 w 40"/>
                  <a:gd name="T9" fmla="*/ 43 h 43"/>
                  <a:gd name="T10" fmla="*/ 0 w 40"/>
                  <a:gd name="T11" fmla="*/ 43 h 43"/>
                  <a:gd name="T12" fmla="*/ 16 w 40"/>
                  <a:gd name="T13" fmla="*/ 0 h 43"/>
                  <a:gd name="T14" fmla="*/ 23 w 40"/>
                  <a:gd name="T15" fmla="*/ 0 h 43"/>
                  <a:gd name="T16" fmla="*/ 40 w 40"/>
                  <a:gd name="T17" fmla="*/ 43 h 43"/>
                  <a:gd name="T18" fmla="*/ 26 w 40"/>
                  <a:gd name="T19" fmla="*/ 26 h 43"/>
                  <a:gd name="T20" fmla="*/ 19 w 40"/>
                  <a:gd name="T21" fmla="*/ 5 h 43"/>
                  <a:gd name="T22" fmla="*/ 12 w 40"/>
                  <a:gd name="T23" fmla="*/ 26 h 43"/>
                  <a:gd name="T24" fmla="*/ 26 w 40"/>
                  <a:gd name="T25" fmla="*/ 26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0" h="43">
                    <a:moveTo>
                      <a:pt x="40" y="43"/>
                    </a:moveTo>
                    <a:lnTo>
                      <a:pt x="33" y="43"/>
                    </a:lnTo>
                    <a:lnTo>
                      <a:pt x="28" y="31"/>
                    </a:lnTo>
                    <a:lnTo>
                      <a:pt x="9" y="31"/>
                    </a:lnTo>
                    <a:lnTo>
                      <a:pt x="4" y="43"/>
                    </a:lnTo>
                    <a:lnTo>
                      <a:pt x="0" y="43"/>
                    </a:lnTo>
                    <a:lnTo>
                      <a:pt x="16" y="0"/>
                    </a:lnTo>
                    <a:lnTo>
                      <a:pt x="23" y="0"/>
                    </a:lnTo>
                    <a:lnTo>
                      <a:pt x="40" y="43"/>
                    </a:lnTo>
                    <a:close/>
                    <a:moveTo>
                      <a:pt x="26" y="26"/>
                    </a:moveTo>
                    <a:lnTo>
                      <a:pt x="19" y="5"/>
                    </a:lnTo>
                    <a:lnTo>
                      <a:pt x="12" y="26"/>
                    </a:lnTo>
                    <a:lnTo>
                      <a:pt x="26" y="26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1" name="Freeform 542"/>
              <p:cNvSpPr>
                <a:spLocks/>
              </p:cNvSpPr>
              <p:nvPr userDrawn="1"/>
            </p:nvSpPr>
            <p:spPr bwMode="auto">
              <a:xfrm>
                <a:off x="6195" y="3528"/>
                <a:ext cx="37" cy="45"/>
              </a:xfrm>
              <a:custGeom>
                <a:avLst/>
                <a:gdLst>
                  <a:gd name="T0" fmla="*/ 2461 w 16"/>
                  <a:gd name="T1" fmla="*/ 3214 h 19"/>
                  <a:gd name="T2" fmla="*/ 1980 w 16"/>
                  <a:gd name="T3" fmla="*/ 3361 h 19"/>
                  <a:gd name="T4" fmla="*/ 1397 w 16"/>
                  <a:gd name="T5" fmla="*/ 3361 h 19"/>
                  <a:gd name="T6" fmla="*/ 802 w 16"/>
                  <a:gd name="T7" fmla="*/ 3361 h 19"/>
                  <a:gd name="T8" fmla="*/ 347 w 16"/>
                  <a:gd name="T9" fmla="*/ 2989 h 19"/>
                  <a:gd name="T10" fmla="*/ 0 w 16"/>
                  <a:gd name="T11" fmla="*/ 2456 h 19"/>
                  <a:gd name="T12" fmla="*/ 0 w 16"/>
                  <a:gd name="T13" fmla="*/ 1795 h 19"/>
                  <a:gd name="T14" fmla="*/ 347 w 16"/>
                  <a:gd name="T15" fmla="*/ 533 h 19"/>
                  <a:gd name="T16" fmla="*/ 1397 w 16"/>
                  <a:gd name="T17" fmla="*/ 0 h 19"/>
                  <a:gd name="T18" fmla="*/ 1855 w 16"/>
                  <a:gd name="T19" fmla="*/ 156 h 19"/>
                  <a:gd name="T20" fmla="*/ 2461 w 16"/>
                  <a:gd name="T21" fmla="*/ 369 h 19"/>
                  <a:gd name="T22" fmla="*/ 2461 w 16"/>
                  <a:gd name="T23" fmla="*/ 874 h 19"/>
                  <a:gd name="T24" fmla="*/ 2461 w 16"/>
                  <a:gd name="T25" fmla="*/ 874 h 19"/>
                  <a:gd name="T26" fmla="*/ 2310 w 16"/>
                  <a:gd name="T27" fmla="*/ 661 h 19"/>
                  <a:gd name="T28" fmla="*/ 1980 w 16"/>
                  <a:gd name="T29" fmla="*/ 533 h 19"/>
                  <a:gd name="T30" fmla="*/ 1658 w 16"/>
                  <a:gd name="T31" fmla="*/ 533 h 19"/>
                  <a:gd name="T32" fmla="*/ 1397 w 16"/>
                  <a:gd name="T33" fmla="*/ 369 h 19"/>
                  <a:gd name="T34" fmla="*/ 604 w 16"/>
                  <a:gd name="T35" fmla="*/ 661 h 19"/>
                  <a:gd name="T36" fmla="*/ 347 w 16"/>
                  <a:gd name="T37" fmla="*/ 1795 h 19"/>
                  <a:gd name="T38" fmla="*/ 604 w 16"/>
                  <a:gd name="T39" fmla="*/ 2669 h 19"/>
                  <a:gd name="T40" fmla="*/ 1397 w 16"/>
                  <a:gd name="T41" fmla="*/ 2989 h 19"/>
                  <a:gd name="T42" fmla="*/ 1658 w 16"/>
                  <a:gd name="T43" fmla="*/ 2989 h 19"/>
                  <a:gd name="T44" fmla="*/ 2111 w 16"/>
                  <a:gd name="T45" fmla="*/ 2828 h 19"/>
                  <a:gd name="T46" fmla="*/ 2111 w 16"/>
                  <a:gd name="T47" fmla="*/ 2070 h 19"/>
                  <a:gd name="T48" fmla="*/ 1397 w 16"/>
                  <a:gd name="T49" fmla="*/ 2070 h 19"/>
                  <a:gd name="T50" fmla="*/ 1397 w 16"/>
                  <a:gd name="T51" fmla="*/ 1795 h 19"/>
                  <a:gd name="T52" fmla="*/ 2461 w 16"/>
                  <a:gd name="T53" fmla="*/ 1795 h 19"/>
                  <a:gd name="T54" fmla="*/ 2461 w 16"/>
                  <a:gd name="T55" fmla="*/ 3214 h 19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16" h="19">
                    <a:moveTo>
                      <a:pt x="16" y="18"/>
                    </a:moveTo>
                    <a:cubicBezTo>
                      <a:pt x="15" y="18"/>
                      <a:pt x="14" y="18"/>
                      <a:pt x="13" y="19"/>
                    </a:cubicBezTo>
                    <a:cubicBezTo>
                      <a:pt x="12" y="19"/>
                      <a:pt x="10" y="19"/>
                      <a:pt x="9" y="19"/>
                    </a:cubicBezTo>
                    <a:cubicBezTo>
                      <a:pt x="8" y="19"/>
                      <a:pt x="6" y="19"/>
                      <a:pt x="5" y="19"/>
                    </a:cubicBezTo>
                    <a:cubicBezTo>
                      <a:pt x="4" y="18"/>
                      <a:pt x="3" y="18"/>
                      <a:pt x="2" y="17"/>
                    </a:cubicBezTo>
                    <a:cubicBezTo>
                      <a:pt x="1" y="16"/>
                      <a:pt x="1" y="15"/>
                      <a:pt x="0" y="14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7"/>
                      <a:pt x="0" y="5"/>
                      <a:pt x="2" y="3"/>
                    </a:cubicBezTo>
                    <a:cubicBezTo>
                      <a:pt x="4" y="1"/>
                      <a:pt x="6" y="0"/>
                      <a:pt x="9" y="0"/>
                    </a:cubicBezTo>
                    <a:cubicBezTo>
                      <a:pt x="10" y="0"/>
                      <a:pt x="11" y="0"/>
                      <a:pt x="12" y="1"/>
                    </a:cubicBezTo>
                    <a:cubicBezTo>
                      <a:pt x="14" y="1"/>
                      <a:pt x="15" y="1"/>
                      <a:pt x="16" y="2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4"/>
                      <a:pt x="15" y="4"/>
                    </a:cubicBezTo>
                    <a:cubicBezTo>
                      <a:pt x="14" y="4"/>
                      <a:pt x="14" y="3"/>
                      <a:pt x="13" y="3"/>
                    </a:cubicBezTo>
                    <a:cubicBezTo>
                      <a:pt x="13" y="3"/>
                      <a:pt x="12" y="3"/>
                      <a:pt x="11" y="3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7" y="2"/>
                      <a:pt x="5" y="3"/>
                      <a:pt x="4" y="4"/>
                    </a:cubicBezTo>
                    <a:cubicBezTo>
                      <a:pt x="3" y="6"/>
                      <a:pt x="2" y="7"/>
                      <a:pt x="2" y="10"/>
                    </a:cubicBezTo>
                    <a:cubicBezTo>
                      <a:pt x="2" y="12"/>
                      <a:pt x="3" y="14"/>
                      <a:pt x="4" y="15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0" y="17"/>
                      <a:pt x="11" y="17"/>
                      <a:pt x="11" y="17"/>
                    </a:cubicBezTo>
                    <a:cubicBezTo>
                      <a:pt x="12" y="17"/>
                      <a:pt x="13" y="17"/>
                      <a:pt x="14" y="16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6" y="10"/>
                      <a:pt x="16" y="10"/>
                      <a:pt x="16" y="10"/>
                    </a:cubicBezTo>
                    <a:lnTo>
                      <a:pt x="16" y="18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2" name="Freeform 543"/>
              <p:cNvSpPr>
                <a:spLocks/>
              </p:cNvSpPr>
              <p:nvPr userDrawn="1"/>
            </p:nvSpPr>
            <p:spPr bwMode="auto">
              <a:xfrm>
                <a:off x="6244" y="3530"/>
                <a:ext cx="29" cy="43"/>
              </a:xfrm>
              <a:custGeom>
                <a:avLst/>
                <a:gdLst>
                  <a:gd name="T0" fmla="*/ 29 w 29"/>
                  <a:gd name="T1" fmla="*/ 43 h 43"/>
                  <a:gd name="T2" fmla="*/ 0 w 29"/>
                  <a:gd name="T3" fmla="*/ 43 h 43"/>
                  <a:gd name="T4" fmla="*/ 0 w 29"/>
                  <a:gd name="T5" fmla="*/ 0 h 43"/>
                  <a:gd name="T6" fmla="*/ 29 w 29"/>
                  <a:gd name="T7" fmla="*/ 0 h 43"/>
                  <a:gd name="T8" fmla="*/ 29 w 29"/>
                  <a:gd name="T9" fmla="*/ 5 h 43"/>
                  <a:gd name="T10" fmla="*/ 7 w 29"/>
                  <a:gd name="T11" fmla="*/ 5 h 43"/>
                  <a:gd name="T12" fmla="*/ 7 w 29"/>
                  <a:gd name="T13" fmla="*/ 17 h 43"/>
                  <a:gd name="T14" fmla="*/ 29 w 29"/>
                  <a:gd name="T15" fmla="*/ 17 h 43"/>
                  <a:gd name="T16" fmla="*/ 29 w 29"/>
                  <a:gd name="T17" fmla="*/ 22 h 43"/>
                  <a:gd name="T18" fmla="*/ 7 w 29"/>
                  <a:gd name="T19" fmla="*/ 22 h 43"/>
                  <a:gd name="T20" fmla="*/ 7 w 29"/>
                  <a:gd name="T21" fmla="*/ 38 h 43"/>
                  <a:gd name="T22" fmla="*/ 29 w 29"/>
                  <a:gd name="T23" fmla="*/ 38 h 43"/>
                  <a:gd name="T24" fmla="*/ 29 w 29"/>
                  <a:gd name="T25" fmla="*/ 43 h 4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9" h="43">
                    <a:moveTo>
                      <a:pt x="29" y="43"/>
                    </a:moveTo>
                    <a:lnTo>
                      <a:pt x="0" y="43"/>
                    </a:lnTo>
                    <a:lnTo>
                      <a:pt x="0" y="0"/>
                    </a:lnTo>
                    <a:lnTo>
                      <a:pt x="29" y="0"/>
                    </a:lnTo>
                    <a:lnTo>
                      <a:pt x="29" y="5"/>
                    </a:lnTo>
                    <a:lnTo>
                      <a:pt x="7" y="5"/>
                    </a:lnTo>
                    <a:lnTo>
                      <a:pt x="7" y="17"/>
                    </a:lnTo>
                    <a:lnTo>
                      <a:pt x="29" y="17"/>
                    </a:lnTo>
                    <a:lnTo>
                      <a:pt x="29" y="22"/>
                    </a:lnTo>
                    <a:lnTo>
                      <a:pt x="7" y="22"/>
                    </a:lnTo>
                    <a:lnTo>
                      <a:pt x="7" y="38"/>
                    </a:lnTo>
                    <a:lnTo>
                      <a:pt x="29" y="38"/>
                    </a:lnTo>
                    <a:lnTo>
                      <a:pt x="29" y="43"/>
                    </a:lnTo>
                    <a:close/>
                  </a:path>
                </a:pathLst>
              </a:cu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3" name="Line 544"/>
              <p:cNvSpPr>
                <a:spLocks noChangeShapeType="1"/>
              </p:cNvSpPr>
              <p:nvPr userDrawn="1"/>
            </p:nvSpPr>
            <p:spPr bwMode="auto">
              <a:xfrm flipH="1">
                <a:off x="-521" y="3575"/>
                <a:ext cx="6803" cy="1"/>
              </a:xfrm>
              <a:prstGeom prst="line">
                <a:avLst/>
              </a:prstGeom>
              <a:noFill/>
              <a:ln w="3175">
                <a:solidFill>
                  <a:srgbClr val="F15D2A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31" name="Rectangle 545"/>
            <p:cNvSpPr>
              <a:spLocks noChangeArrowheads="1"/>
            </p:cNvSpPr>
            <p:nvPr userDrawn="1"/>
          </p:nvSpPr>
          <p:spPr bwMode="auto">
            <a:xfrm>
              <a:off x="0" y="4253"/>
              <a:ext cx="5760" cy="67"/>
            </a:xfrm>
            <a:prstGeom prst="rect">
              <a:avLst/>
            </a:pr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grpSp>
          <p:nvGrpSpPr>
            <p:cNvPr id="1032" name="Group 589"/>
            <p:cNvGrpSpPr>
              <a:grpSpLocks/>
            </p:cNvGrpSpPr>
            <p:nvPr userDrawn="1"/>
          </p:nvGrpSpPr>
          <p:grpSpPr bwMode="auto">
            <a:xfrm>
              <a:off x="0" y="2692"/>
              <a:ext cx="5760" cy="188"/>
              <a:chOff x="0" y="2692"/>
              <a:chExt cx="5760" cy="188"/>
            </a:xfrm>
          </p:grpSpPr>
          <p:sp>
            <p:nvSpPr>
              <p:cNvPr id="1041" name="Rectangle 547"/>
              <p:cNvSpPr>
                <a:spLocks noChangeArrowheads="1"/>
              </p:cNvSpPr>
              <p:nvPr userDrawn="1"/>
            </p:nvSpPr>
            <p:spPr bwMode="auto">
              <a:xfrm>
                <a:off x="0" y="2692"/>
                <a:ext cx="5760" cy="188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grpSp>
            <p:nvGrpSpPr>
              <p:cNvPr id="1042" name="Group 548"/>
              <p:cNvGrpSpPr>
                <a:grpSpLocks/>
              </p:cNvGrpSpPr>
              <p:nvPr userDrawn="1"/>
            </p:nvGrpSpPr>
            <p:grpSpPr bwMode="auto">
              <a:xfrm>
                <a:off x="2037" y="2740"/>
                <a:ext cx="1682" cy="94"/>
                <a:chOff x="2082" y="2832"/>
                <a:chExt cx="1682" cy="94"/>
              </a:xfrm>
            </p:grpSpPr>
            <p:sp>
              <p:nvSpPr>
                <p:cNvPr id="1043" name="Freeform 549"/>
                <p:cNvSpPr>
                  <a:spLocks/>
                </p:cNvSpPr>
                <p:nvPr userDrawn="1"/>
              </p:nvSpPr>
              <p:spPr bwMode="auto">
                <a:xfrm>
                  <a:off x="2224" y="2844"/>
                  <a:ext cx="66" cy="64"/>
                </a:xfrm>
                <a:custGeom>
                  <a:avLst/>
                  <a:gdLst>
                    <a:gd name="T0" fmla="*/ 29 w 78"/>
                    <a:gd name="T1" fmla="*/ 29 h 75"/>
                    <a:gd name="T2" fmla="*/ 21 w 78"/>
                    <a:gd name="T3" fmla="*/ 29 h 75"/>
                    <a:gd name="T4" fmla="*/ 21 w 78"/>
                    <a:gd name="T5" fmla="*/ 10 h 75"/>
                    <a:gd name="T6" fmla="*/ 16 w 78"/>
                    <a:gd name="T7" fmla="*/ 22 h 75"/>
                    <a:gd name="T8" fmla="*/ 12 w 78"/>
                    <a:gd name="T9" fmla="*/ 22 h 75"/>
                    <a:gd name="T10" fmla="*/ 7 w 78"/>
                    <a:gd name="T11" fmla="*/ 10 h 75"/>
                    <a:gd name="T12" fmla="*/ 7 w 78"/>
                    <a:gd name="T13" fmla="*/ 29 h 75"/>
                    <a:gd name="T14" fmla="*/ 0 w 78"/>
                    <a:gd name="T15" fmla="*/ 29 h 75"/>
                    <a:gd name="T16" fmla="*/ 0 w 78"/>
                    <a:gd name="T17" fmla="*/ 0 h 75"/>
                    <a:gd name="T18" fmla="*/ 8 w 78"/>
                    <a:gd name="T19" fmla="*/ 0 h 75"/>
                    <a:gd name="T20" fmla="*/ 15 w 78"/>
                    <a:gd name="T21" fmla="*/ 15 h 75"/>
                    <a:gd name="T22" fmla="*/ 21 w 78"/>
                    <a:gd name="T23" fmla="*/ 0 h 75"/>
                    <a:gd name="T24" fmla="*/ 29 w 78"/>
                    <a:gd name="T25" fmla="*/ 0 h 75"/>
                    <a:gd name="T26" fmla="*/ 29 w 78"/>
                    <a:gd name="T27" fmla="*/ 29 h 7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78" h="75">
                      <a:moveTo>
                        <a:pt x="78" y="75"/>
                      </a:moveTo>
                      <a:lnTo>
                        <a:pt x="59" y="75"/>
                      </a:lnTo>
                      <a:lnTo>
                        <a:pt x="59" y="26"/>
                      </a:lnTo>
                      <a:lnTo>
                        <a:pt x="45" y="57"/>
                      </a:lnTo>
                      <a:lnTo>
                        <a:pt x="33" y="57"/>
                      </a:lnTo>
                      <a:lnTo>
                        <a:pt x="19" y="26"/>
                      </a:lnTo>
                      <a:lnTo>
                        <a:pt x="19" y="75"/>
                      </a:lnTo>
                      <a:lnTo>
                        <a:pt x="0" y="75"/>
                      </a:lnTo>
                      <a:lnTo>
                        <a:pt x="0" y="0"/>
                      </a:lnTo>
                      <a:lnTo>
                        <a:pt x="23" y="0"/>
                      </a:lnTo>
                      <a:lnTo>
                        <a:pt x="40" y="38"/>
                      </a:lnTo>
                      <a:lnTo>
                        <a:pt x="56" y="0"/>
                      </a:lnTo>
                      <a:lnTo>
                        <a:pt x="78" y="0"/>
                      </a:lnTo>
                      <a:lnTo>
                        <a:pt x="78" y="75"/>
                      </a:ln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4" name="Freeform 550"/>
                <p:cNvSpPr>
                  <a:spLocks noEditPoints="1"/>
                </p:cNvSpPr>
                <p:nvPr userDrawn="1"/>
              </p:nvSpPr>
              <p:spPr bwMode="auto">
                <a:xfrm>
                  <a:off x="2302" y="2858"/>
                  <a:ext cx="48" cy="50"/>
                </a:xfrm>
                <a:custGeom>
                  <a:avLst/>
                  <a:gdLst>
                    <a:gd name="T0" fmla="*/ 1088 w 24"/>
                    <a:gd name="T1" fmla="*/ 1408 h 25"/>
                    <a:gd name="T2" fmla="*/ 960 w 24"/>
                    <a:gd name="T3" fmla="*/ 1472 h 25"/>
                    <a:gd name="T4" fmla="*/ 832 w 24"/>
                    <a:gd name="T5" fmla="*/ 1536 h 25"/>
                    <a:gd name="T6" fmla="*/ 704 w 24"/>
                    <a:gd name="T7" fmla="*/ 1600 h 25"/>
                    <a:gd name="T8" fmla="*/ 512 w 24"/>
                    <a:gd name="T9" fmla="*/ 1600 h 25"/>
                    <a:gd name="T10" fmla="*/ 192 w 24"/>
                    <a:gd name="T11" fmla="*/ 1472 h 25"/>
                    <a:gd name="T12" fmla="*/ 0 w 24"/>
                    <a:gd name="T13" fmla="*/ 1152 h 25"/>
                    <a:gd name="T14" fmla="*/ 64 w 24"/>
                    <a:gd name="T15" fmla="*/ 896 h 25"/>
                    <a:gd name="T16" fmla="*/ 320 w 24"/>
                    <a:gd name="T17" fmla="*/ 704 h 25"/>
                    <a:gd name="T18" fmla="*/ 640 w 24"/>
                    <a:gd name="T19" fmla="*/ 640 h 25"/>
                    <a:gd name="T20" fmla="*/ 1088 w 24"/>
                    <a:gd name="T21" fmla="*/ 576 h 25"/>
                    <a:gd name="T22" fmla="*/ 1088 w 24"/>
                    <a:gd name="T23" fmla="*/ 576 h 25"/>
                    <a:gd name="T24" fmla="*/ 960 w 24"/>
                    <a:gd name="T25" fmla="*/ 384 h 25"/>
                    <a:gd name="T26" fmla="*/ 640 w 24"/>
                    <a:gd name="T27" fmla="*/ 320 h 25"/>
                    <a:gd name="T28" fmla="*/ 384 w 24"/>
                    <a:gd name="T29" fmla="*/ 384 h 25"/>
                    <a:gd name="T30" fmla="*/ 192 w 24"/>
                    <a:gd name="T31" fmla="*/ 448 h 25"/>
                    <a:gd name="T32" fmla="*/ 128 w 24"/>
                    <a:gd name="T33" fmla="*/ 448 h 25"/>
                    <a:gd name="T34" fmla="*/ 128 w 24"/>
                    <a:gd name="T35" fmla="*/ 64 h 25"/>
                    <a:gd name="T36" fmla="*/ 384 w 24"/>
                    <a:gd name="T37" fmla="*/ 64 h 25"/>
                    <a:gd name="T38" fmla="*/ 768 w 24"/>
                    <a:gd name="T39" fmla="*/ 0 h 25"/>
                    <a:gd name="T40" fmla="*/ 1344 w 24"/>
                    <a:gd name="T41" fmla="*/ 128 h 25"/>
                    <a:gd name="T42" fmla="*/ 1536 w 24"/>
                    <a:gd name="T43" fmla="*/ 576 h 25"/>
                    <a:gd name="T44" fmla="*/ 1536 w 24"/>
                    <a:gd name="T45" fmla="*/ 1600 h 25"/>
                    <a:gd name="T46" fmla="*/ 1088 w 24"/>
                    <a:gd name="T47" fmla="*/ 1600 h 25"/>
                    <a:gd name="T48" fmla="*/ 1088 w 24"/>
                    <a:gd name="T49" fmla="*/ 1408 h 25"/>
                    <a:gd name="T50" fmla="*/ 1088 w 24"/>
                    <a:gd name="T51" fmla="*/ 1216 h 25"/>
                    <a:gd name="T52" fmla="*/ 1088 w 24"/>
                    <a:gd name="T53" fmla="*/ 896 h 25"/>
                    <a:gd name="T54" fmla="*/ 832 w 24"/>
                    <a:gd name="T55" fmla="*/ 896 h 25"/>
                    <a:gd name="T56" fmla="*/ 640 w 24"/>
                    <a:gd name="T57" fmla="*/ 896 h 25"/>
                    <a:gd name="T58" fmla="*/ 576 w 24"/>
                    <a:gd name="T59" fmla="*/ 1024 h 25"/>
                    <a:gd name="T60" fmla="*/ 512 w 24"/>
                    <a:gd name="T61" fmla="*/ 1088 h 25"/>
                    <a:gd name="T62" fmla="*/ 512 w 24"/>
                    <a:gd name="T63" fmla="*/ 1216 h 25"/>
                    <a:gd name="T64" fmla="*/ 576 w 24"/>
                    <a:gd name="T65" fmla="*/ 1216 h 25"/>
                    <a:gd name="T66" fmla="*/ 640 w 24"/>
                    <a:gd name="T67" fmla="*/ 1280 h 25"/>
                    <a:gd name="T68" fmla="*/ 768 w 24"/>
                    <a:gd name="T69" fmla="*/ 1280 h 25"/>
                    <a:gd name="T70" fmla="*/ 896 w 24"/>
                    <a:gd name="T71" fmla="*/ 1280 h 25"/>
                    <a:gd name="T72" fmla="*/ 1088 w 24"/>
                    <a:gd name="T73" fmla="*/ 1216 h 25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0" t="0" r="r" b="b"/>
                  <a:pathLst>
                    <a:path w="24" h="25">
                      <a:moveTo>
                        <a:pt x="17" y="22"/>
                      </a:moveTo>
                      <a:cubicBezTo>
                        <a:pt x="16" y="23"/>
                        <a:pt x="16" y="23"/>
                        <a:pt x="15" y="23"/>
                      </a:cubicBezTo>
                      <a:cubicBezTo>
                        <a:pt x="14" y="24"/>
                        <a:pt x="14" y="24"/>
                        <a:pt x="13" y="24"/>
                      </a:cubicBezTo>
                      <a:cubicBezTo>
                        <a:pt x="13" y="25"/>
                        <a:pt x="12" y="25"/>
                        <a:pt x="11" y="25"/>
                      </a:cubicBezTo>
                      <a:cubicBezTo>
                        <a:pt x="10" y="25"/>
                        <a:pt x="9" y="25"/>
                        <a:pt x="8" y="25"/>
                      </a:cubicBezTo>
                      <a:cubicBezTo>
                        <a:pt x="6" y="25"/>
                        <a:pt x="4" y="25"/>
                        <a:pt x="3" y="23"/>
                      </a:cubicBezTo>
                      <a:cubicBezTo>
                        <a:pt x="1" y="22"/>
                        <a:pt x="0" y="20"/>
                        <a:pt x="0" y="18"/>
                      </a:cubicBezTo>
                      <a:cubicBezTo>
                        <a:pt x="0" y="16"/>
                        <a:pt x="1" y="15"/>
                        <a:pt x="1" y="14"/>
                      </a:cubicBezTo>
                      <a:cubicBezTo>
                        <a:pt x="2" y="13"/>
                        <a:pt x="3" y="12"/>
                        <a:pt x="5" y="11"/>
                      </a:cubicBezTo>
                      <a:cubicBezTo>
                        <a:pt x="6" y="10"/>
                        <a:pt x="8" y="10"/>
                        <a:pt x="10" y="10"/>
                      </a:cubicBezTo>
                      <a:cubicBezTo>
                        <a:pt x="12" y="9"/>
                        <a:pt x="14" y="9"/>
                        <a:pt x="17" y="9"/>
                      </a:cubicBezTo>
                      <a:cubicBezTo>
                        <a:pt x="17" y="9"/>
                        <a:pt x="17" y="9"/>
                        <a:pt x="17" y="9"/>
                      </a:cubicBezTo>
                      <a:cubicBezTo>
                        <a:pt x="17" y="8"/>
                        <a:pt x="16" y="7"/>
                        <a:pt x="15" y="6"/>
                      </a:cubicBezTo>
                      <a:cubicBezTo>
                        <a:pt x="14" y="6"/>
                        <a:pt x="12" y="5"/>
                        <a:pt x="10" y="5"/>
                      </a:cubicBezTo>
                      <a:cubicBezTo>
                        <a:pt x="9" y="5"/>
                        <a:pt x="8" y="6"/>
                        <a:pt x="6" y="6"/>
                      </a:cubicBezTo>
                      <a:cubicBezTo>
                        <a:pt x="5" y="7"/>
                        <a:pt x="4" y="7"/>
                        <a:pt x="3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3" y="1"/>
                        <a:pt x="4" y="1"/>
                        <a:pt x="6" y="1"/>
                      </a:cubicBezTo>
                      <a:cubicBezTo>
                        <a:pt x="8" y="0"/>
                        <a:pt x="10" y="0"/>
                        <a:pt x="12" y="0"/>
                      </a:cubicBezTo>
                      <a:cubicBezTo>
                        <a:pt x="16" y="0"/>
                        <a:pt x="19" y="1"/>
                        <a:pt x="21" y="2"/>
                      </a:cubicBezTo>
                      <a:cubicBezTo>
                        <a:pt x="23" y="4"/>
                        <a:pt x="24" y="6"/>
                        <a:pt x="24" y="9"/>
                      </a:cubicBezTo>
                      <a:cubicBezTo>
                        <a:pt x="24" y="25"/>
                        <a:pt x="24" y="25"/>
                        <a:pt x="24" y="25"/>
                      </a:cubicBezTo>
                      <a:cubicBezTo>
                        <a:pt x="17" y="25"/>
                        <a:pt x="17" y="25"/>
                        <a:pt x="17" y="25"/>
                      </a:cubicBezTo>
                      <a:lnTo>
                        <a:pt x="17" y="22"/>
                      </a:lnTo>
                      <a:close/>
                      <a:moveTo>
                        <a:pt x="17" y="19"/>
                      </a:move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15" y="14"/>
                        <a:pt x="14" y="14"/>
                        <a:pt x="13" y="14"/>
                      </a:cubicBezTo>
                      <a:cubicBezTo>
                        <a:pt x="12" y="14"/>
                        <a:pt x="11" y="14"/>
                        <a:pt x="10" y="14"/>
                      </a:cubicBezTo>
                      <a:cubicBezTo>
                        <a:pt x="10" y="15"/>
                        <a:pt x="9" y="15"/>
                        <a:pt x="9" y="16"/>
                      </a:cubicBezTo>
                      <a:cubicBezTo>
                        <a:pt x="8" y="16"/>
                        <a:pt x="8" y="17"/>
                        <a:pt x="8" y="17"/>
                      </a:cubicBezTo>
                      <a:cubicBezTo>
                        <a:pt x="8" y="18"/>
                        <a:pt x="8" y="18"/>
                        <a:pt x="8" y="19"/>
                      </a:cubicBezTo>
                      <a:cubicBezTo>
                        <a:pt x="8" y="19"/>
                        <a:pt x="8" y="19"/>
                        <a:pt x="9" y="19"/>
                      </a:cubicBezTo>
                      <a:cubicBezTo>
                        <a:pt x="9" y="20"/>
                        <a:pt x="10" y="20"/>
                        <a:pt x="10" y="20"/>
                      </a:cubicBezTo>
                      <a:cubicBezTo>
                        <a:pt x="10" y="20"/>
                        <a:pt x="11" y="20"/>
                        <a:pt x="12" y="20"/>
                      </a:cubicBezTo>
                      <a:cubicBezTo>
                        <a:pt x="13" y="20"/>
                        <a:pt x="14" y="20"/>
                        <a:pt x="14" y="20"/>
                      </a:cubicBezTo>
                      <a:cubicBezTo>
                        <a:pt x="15" y="19"/>
                        <a:pt x="16" y="19"/>
                        <a:pt x="17" y="19"/>
                      </a:cubicBez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5" name="Freeform 551"/>
                <p:cNvSpPr>
                  <a:spLocks/>
                </p:cNvSpPr>
                <p:nvPr userDrawn="1"/>
              </p:nvSpPr>
              <p:spPr bwMode="auto">
                <a:xfrm>
                  <a:off x="2364" y="2860"/>
                  <a:ext cx="36" cy="48"/>
                </a:xfrm>
                <a:custGeom>
                  <a:avLst/>
                  <a:gdLst>
                    <a:gd name="T0" fmla="*/ 1152 w 18"/>
                    <a:gd name="T1" fmla="*/ 448 h 24"/>
                    <a:gd name="T2" fmla="*/ 1088 w 18"/>
                    <a:gd name="T3" fmla="*/ 448 h 24"/>
                    <a:gd name="T4" fmla="*/ 960 w 18"/>
                    <a:gd name="T5" fmla="*/ 448 h 24"/>
                    <a:gd name="T6" fmla="*/ 896 w 18"/>
                    <a:gd name="T7" fmla="*/ 448 h 24"/>
                    <a:gd name="T8" fmla="*/ 704 w 18"/>
                    <a:gd name="T9" fmla="*/ 448 h 24"/>
                    <a:gd name="T10" fmla="*/ 512 w 18"/>
                    <a:gd name="T11" fmla="*/ 512 h 24"/>
                    <a:gd name="T12" fmla="*/ 512 w 18"/>
                    <a:gd name="T13" fmla="*/ 1536 h 24"/>
                    <a:gd name="T14" fmla="*/ 0 w 18"/>
                    <a:gd name="T15" fmla="*/ 1536 h 24"/>
                    <a:gd name="T16" fmla="*/ 0 w 18"/>
                    <a:gd name="T17" fmla="*/ 0 h 24"/>
                    <a:gd name="T18" fmla="*/ 512 w 18"/>
                    <a:gd name="T19" fmla="*/ 0 h 24"/>
                    <a:gd name="T20" fmla="*/ 512 w 18"/>
                    <a:gd name="T21" fmla="*/ 192 h 24"/>
                    <a:gd name="T22" fmla="*/ 768 w 18"/>
                    <a:gd name="T23" fmla="*/ 0 h 24"/>
                    <a:gd name="T24" fmla="*/ 1024 w 18"/>
                    <a:gd name="T25" fmla="*/ 0 h 24"/>
                    <a:gd name="T26" fmla="*/ 1088 w 18"/>
                    <a:gd name="T27" fmla="*/ 0 h 24"/>
                    <a:gd name="T28" fmla="*/ 1152 w 18"/>
                    <a:gd name="T29" fmla="*/ 0 h 24"/>
                    <a:gd name="T30" fmla="*/ 1152 w 18"/>
                    <a:gd name="T31" fmla="*/ 448 h 2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8" h="24">
                      <a:moveTo>
                        <a:pt x="18" y="7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7" y="7"/>
                        <a:pt x="16" y="7"/>
                        <a:pt x="15" y="7"/>
                      </a:cubicBezTo>
                      <a:cubicBezTo>
                        <a:pt x="15" y="7"/>
                        <a:pt x="14" y="7"/>
                        <a:pt x="14" y="7"/>
                      </a:cubicBezTo>
                      <a:cubicBezTo>
                        <a:pt x="12" y="7"/>
                        <a:pt x="11" y="7"/>
                        <a:pt x="11" y="7"/>
                      </a:cubicBezTo>
                      <a:cubicBezTo>
                        <a:pt x="10" y="7"/>
                        <a:pt x="9" y="7"/>
                        <a:pt x="8" y="8"/>
                      </a:cubicBezTo>
                      <a:cubicBezTo>
                        <a:pt x="8" y="24"/>
                        <a:pt x="8" y="24"/>
                        <a:pt x="8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10" y="2"/>
                        <a:pt x="11" y="1"/>
                        <a:pt x="12" y="0"/>
                      </a:cubicBezTo>
                      <a:cubicBezTo>
                        <a:pt x="14" y="0"/>
                        <a:pt x="15" y="0"/>
                        <a:pt x="16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7" y="0"/>
                        <a:pt x="17" y="0"/>
                        <a:pt x="18" y="0"/>
                      </a:cubicBezTo>
                      <a:lnTo>
                        <a:pt x="18" y="7"/>
                      </a:ln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6" name="Freeform 552"/>
                <p:cNvSpPr>
                  <a:spLocks/>
                </p:cNvSpPr>
                <p:nvPr userDrawn="1"/>
              </p:nvSpPr>
              <p:spPr bwMode="auto">
                <a:xfrm>
                  <a:off x="2402" y="2860"/>
                  <a:ext cx="54" cy="48"/>
                </a:xfrm>
                <a:custGeom>
                  <a:avLst/>
                  <a:gdLst>
                    <a:gd name="T0" fmla="*/ 24 w 64"/>
                    <a:gd name="T1" fmla="*/ 0 h 56"/>
                    <a:gd name="T2" fmla="*/ 15 w 64"/>
                    <a:gd name="T3" fmla="*/ 22 h 56"/>
                    <a:gd name="T4" fmla="*/ 8 w 64"/>
                    <a:gd name="T5" fmla="*/ 22 h 56"/>
                    <a:gd name="T6" fmla="*/ 0 w 64"/>
                    <a:gd name="T7" fmla="*/ 0 h 56"/>
                    <a:gd name="T8" fmla="*/ 7 w 64"/>
                    <a:gd name="T9" fmla="*/ 0 h 56"/>
                    <a:gd name="T10" fmla="*/ 12 w 64"/>
                    <a:gd name="T11" fmla="*/ 15 h 56"/>
                    <a:gd name="T12" fmla="*/ 16 w 64"/>
                    <a:gd name="T13" fmla="*/ 0 h 56"/>
                    <a:gd name="T14" fmla="*/ 24 w 64"/>
                    <a:gd name="T15" fmla="*/ 0 h 5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64" h="56">
                      <a:moveTo>
                        <a:pt x="64" y="0"/>
                      </a:moveTo>
                      <a:lnTo>
                        <a:pt x="42" y="56"/>
                      </a:lnTo>
                      <a:lnTo>
                        <a:pt x="21" y="56"/>
                      </a:lnTo>
                      <a:lnTo>
                        <a:pt x="0" y="0"/>
                      </a:lnTo>
                      <a:lnTo>
                        <a:pt x="19" y="0"/>
                      </a:lnTo>
                      <a:lnTo>
                        <a:pt x="33" y="38"/>
                      </a:lnTo>
                      <a:lnTo>
                        <a:pt x="45" y="0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7" name="Freeform 553"/>
                <p:cNvSpPr>
                  <a:spLocks noEditPoints="1"/>
                </p:cNvSpPr>
                <p:nvPr userDrawn="1"/>
              </p:nvSpPr>
              <p:spPr bwMode="auto">
                <a:xfrm>
                  <a:off x="2462" y="2858"/>
                  <a:ext cx="50" cy="50"/>
                </a:xfrm>
                <a:custGeom>
                  <a:avLst/>
                  <a:gdLst>
                    <a:gd name="T0" fmla="*/ 1600 w 25"/>
                    <a:gd name="T1" fmla="*/ 896 h 25"/>
                    <a:gd name="T2" fmla="*/ 448 w 25"/>
                    <a:gd name="T3" fmla="*/ 896 h 25"/>
                    <a:gd name="T4" fmla="*/ 576 w 25"/>
                    <a:gd name="T5" fmla="*/ 1216 h 25"/>
                    <a:gd name="T6" fmla="*/ 960 w 25"/>
                    <a:gd name="T7" fmla="*/ 1280 h 25"/>
                    <a:gd name="T8" fmla="*/ 1280 w 25"/>
                    <a:gd name="T9" fmla="*/ 1216 h 25"/>
                    <a:gd name="T10" fmla="*/ 1536 w 25"/>
                    <a:gd name="T11" fmla="*/ 1088 h 25"/>
                    <a:gd name="T12" fmla="*/ 1536 w 25"/>
                    <a:gd name="T13" fmla="*/ 1088 h 25"/>
                    <a:gd name="T14" fmla="*/ 1536 w 25"/>
                    <a:gd name="T15" fmla="*/ 1472 h 25"/>
                    <a:gd name="T16" fmla="*/ 1280 w 25"/>
                    <a:gd name="T17" fmla="*/ 1600 h 25"/>
                    <a:gd name="T18" fmla="*/ 896 w 25"/>
                    <a:gd name="T19" fmla="*/ 1600 h 25"/>
                    <a:gd name="T20" fmla="*/ 192 w 25"/>
                    <a:gd name="T21" fmla="*/ 1408 h 25"/>
                    <a:gd name="T22" fmla="*/ 0 w 25"/>
                    <a:gd name="T23" fmla="*/ 832 h 25"/>
                    <a:gd name="T24" fmla="*/ 192 w 25"/>
                    <a:gd name="T25" fmla="*/ 256 h 25"/>
                    <a:gd name="T26" fmla="*/ 832 w 25"/>
                    <a:gd name="T27" fmla="*/ 0 h 25"/>
                    <a:gd name="T28" fmla="*/ 1408 w 25"/>
                    <a:gd name="T29" fmla="*/ 192 h 25"/>
                    <a:gd name="T30" fmla="*/ 1600 w 25"/>
                    <a:gd name="T31" fmla="*/ 768 h 25"/>
                    <a:gd name="T32" fmla="*/ 1600 w 25"/>
                    <a:gd name="T33" fmla="*/ 896 h 25"/>
                    <a:gd name="T34" fmla="*/ 1088 w 25"/>
                    <a:gd name="T35" fmla="*/ 640 h 25"/>
                    <a:gd name="T36" fmla="*/ 1024 w 25"/>
                    <a:gd name="T37" fmla="*/ 384 h 25"/>
                    <a:gd name="T38" fmla="*/ 832 w 25"/>
                    <a:gd name="T39" fmla="*/ 320 h 25"/>
                    <a:gd name="T40" fmla="*/ 576 w 25"/>
                    <a:gd name="T41" fmla="*/ 384 h 25"/>
                    <a:gd name="T42" fmla="*/ 448 w 25"/>
                    <a:gd name="T43" fmla="*/ 640 h 25"/>
                    <a:gd name="T44" fmla="*/ 1088 w 25"/>
                    <a:gd name="T45" fmla="*/ 640 h 25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25" h="25">
                      <a:moveTo>
                        <a:pt x="25" y="14"/>
                      </a:move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7" y="16"/>
                        <a:pt x="8" y="18"/>
                        <a:pt x="9" y="19"/>
                      </a:cubicBezTo>
                      <a:cubicBezTo>
                        <a:pt x="11" y="20"/>
                        <a:pt x="13" y="20"/>
                        <a:pt x="15" y="20"/>
                      </a:cubicBezTo>
                      <a:cubicBezTo>
                        <a:pt x="17" y="20"/>
                        <a:pt x="18" y="20"/>
                        <a:pt x="20" y="19"/>
                      </a:cubicBezTo>
                      <a:cubicBezTo>
                        <a:pt x="22" y="19"/>
                        <a:pt x="23" y="18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23"/>
                        <a:pt x="24" y="23"/>
                        <a:pt x="24" y="23"/>
                      </a:cubicBezTo>
                      <a:cubicBezTo>
                        <a:pt x="23" y="24"/>
                        <a:pt x="21" y="25"/>
                        <a:pt x="20" y="25"/>
                      </a:cubicBezTo>
                      <a:cubicBezTo>
                        <a:pt x="18" y="25"/>
                        <a:pt x="16" y="25"/>
                        <a:pt x="14" y="25"/>
                      </a:cubicBezTo>
                      <a:cubicBezTo>
                        <a:pt x="10" y="25"/>
                        <a:pt x="6" y="24"/>
                        <a:pt x="3" y="22"/>
                      </a:cubicBezTo>
                      <a:cubicBezTo>
                        <a:pt x="1" y="20"/>
                        <a:pt x="0" y="17"/>
                        <a:pt x="0" y="13"/>
                      </a:cubicBezTo>
                      <a:cubicBezTo>
                        <a:pt x="0" y="9"/>
                        <a:pt x="1" y="6"/>
                        <a:pt x="3" y="4"/>
                      </a:cubicBezTo>
                      <a:cubicBezTo>
                        <a:pt x="6" y="1"/>
                        <a:pt x="9" y="0"/>
                        <a:pt x="13" y="0"/>
                      </a:cubicBezTo>
                      <a:cubicBezTo>
                        <a:pt x="17" y="0"/>
                        <a:pt x="20" y="1"/>
                        <a:pt x="22" y="3"/>
                      </a:cubicBezTo>
                      <a:cubicBezTo>
                        <a:pt x="24" y="5"/>
                        <a:pt x="25" y="8"/>
                        <a:pt x="25" y="12"/>
                      </a:cubicBezTo>
                      <a:lnTo>
                        <a:pt x="25" y="14"/>
                      </a:lnTo>
                      <a:close/>
                      <a:moveTo>
                        <a:pt x="17" y="10"/>
                      </a:moveTo>
                      <a:cubicBezTo>
                        <a:pt x="17" y="8"/>
                        <a:pt x="17" y="7"/>
                        <a:pt x="16" y="6"/>
                      </a:cubicBezTo>
                      <a:cubicBezTo>
                        <a:pt x="15" y="5"/>
                        <a:pt x="14" y="5"/>
                        <a:pt x="13" y="5"/>
                      </a:cubicBezTo>
                      <a:cubicBezTo>
                        <a:pt x="11" y="5"/>
                        <a:pt x="10" y="5"/>
                        <a:pt x="9" y="6"/>
                      </a:cubicBezTo>
                      <a:cubicBezTo>
                        <a:pt x="8" y="7"/>
                        <a:pt x="7" y="8"/>
                        <a:pt x="7" y="10"/>
                      </a:cubicBezTo>
                      <a:lnTo>
                        <a:pt x="17" y="10"/>
                      </a:lnTo>
                      <a:close/>
                    </a:path>
                  </a:pathLst>
                </a:cu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8" name="Rectangle 554"/>
                <p:cNvSpPr>
                  <a:spLocks noChangeArrowheads="1"/>
                </p:cNvSpPr>
                <p:nvPr userDrawn="1"/>
              </p:nvSpPr>
              <p:spPr bwMode="auto">
                <a:xfrm>
                  <a:off x="2522" y="2842"/>
                  <a:ext cx="16" cy="66"/>
                </a:xfrm>
                <a:prstGeom prst="rect">
                  <a:avLst/>
                </a:pr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9pPr>
                </a:lstStyle>
                <a:p>
                  <a:pPr eaLnBrk="1" hangingPunct="1">
                    <a:defRPr/>
                  </a:pPr>
                  <a:endParaRPr lang="en-US" altLang="en-US" smtClean="0"/>
                </a:p>
              </p:txBody>
            </p:sp>
            <p:sp>
              <p:nvSpPr>
                <p:cNvPr id="1049" name="Rectangle 555"/>
                <p:cNvSpPr>
                  <a:spLocks noChangeArrowheads="1"/>
                </p:cNvSpPr>
                <p:nvPr userDrawn="1"/>
              </p:nvSpPr>
              <p:spPr bwMode="auto">
                <a:xfrm>
                  <a:off x="2552" y="2842"/>
                  <a:ext cx="16" cy="66"/>
                </a:xfrm>
                <a:prstGeom prst="rect">
                  <a:avLst/>
                </a:pr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9pPr>
                </a:lstStyle>
                <a:p>
                  <a:pPr eaLnBrk="1" hangingPunct="1">
                    <a:defRPr/>
                  </a:pPr>
                  <a:endParaRPr lang="en-US" altLang="en-US" smtClean="0"/>
                </a:p>
              </p:txBody>
            </p:sp>
            <p:sp>
              <p:nvSpPr>
                <p:cNvPr id="1050" name="Rectangle 556"/>
                <p:cNvSpPr>
                  <a:spLocks noChangeArrowheads="1"/>
                </p:cNvSpPr>
                <p:nvPr userDrawn="1"/>
              </p:nvSpPr>
              <p:spPr bwMode="auto">
                <a:xfrm>
                  <a:off x="2582" y="2890"/>
                  <a:ext cx="16" cy="18"/>
                </a:xfrm>
                <a:prstGeom prst="rect">
                  <a:avLst/>
                </a:prstGeom>
                <a:solidFill>
                  <a:srgbClr val="F36E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9pPr>
                </a:lstStyle>
                <a:p>
                  <a:pPr eaLnBrk="1" hangingPunct="1">
                    <a:defRPr/>
                  </a:pPr>
                  <a:endParaRPr lang="en-US" altLang="en-US" smtClean="0"/>
                </a:p>
              </p:txBody>
            </p:sp>
            <p:sp>
              <p:nvSpPr>
                <p:cNvPr id="1051" name="Freeform 557"/>
                <p:cNvSpPr>
                  <a:spLocks/>
                </p:cNvSpPr>
                <p:nvPr userDrawn="1"/>
              </p:nvSpPr>
              <p:spPr bwMode="auto">
                <a:xfrm>
                  <a:off x="2644" y="2844"/>
                  <a:ext cx="68" cy="64"/>
                </a:xfrm>
                <a:custGeom>
                  <a:avLst/>
                  <a:gdLst>
                    <a:gd name="T0" fmla="*/ 31 w 80"/>
                    <a:gd name="T1" fmla="*/ 29 h 75"/>
                    <a:gd name="T2" fmla="*/ 22 w 80"/>
                    <a:gd name="T3" fmla="*/ 29 h 75"/>
                    <a:gd name="T4" fmla="*/ 22 w 80"/>
                    <a:gd name="T5" fmla="*/ 10 h 75"/>
                    <a:gd name="T6" fmla="*/ 18 w 80"/>
                    <a:gd name="T7" fmla="*/ 22 h 75"/>
                    <a:gd name="T8" fmla="*/ 12 w 80"/>
                    <a:gd name="T9" fmla="*/ 22 h 75"/>
                    <a:gd name="T10" fmla="*/ 8 w 80"/>
                    <a:gd name="T11" fmla="*/ 10 h 75"/>
                    <a:gd name="T12" fmla="*/ 8 w 80"/>
                    <a:gd name="T13" fmla="*/ 29 h 75"/>
                    <a:gd name="T14" fmla="*/ 0 w 80"/>
                    <a:gd name="T15" fmla="*/ 29 h 75"/>
                    <a:gd name="T16" fmla="*/ 0 w 80"/>
                    <a:gd name="T17" fmla="*/ 0 h 75"/>
                    <a:gd name="T18" fmla="*/ 9 w 80"/>
                    <a:gd name="T19" fmla="*/ 0 h 75"/>
                    <a:gd name="T20" fmla="*/ 15 w 80"/>
                    <a:gd name="T21" fmla="*/ 15 h 75"/>
                    <a:gd name="T22" fmla="*/ 22 w 80"/>
                    <a:gd name="T23" fmla="*/ 0 h 75"/>
                    <a:gd name="T24" fmla="*/ 31 w 80"/>
                    <a:gd name="T25" fmla="*/ 0 h 75"/>
                    <a:gd name="T26" fmla="*/ 31 w 80"/>
                    <a:gd name="T27" fmla="*/ 29 h 7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80" h="75">
                      <a:moveTo>
                        <a:pt x="80" y="75"/>
                      </a:moveTo>
                      <a:lnTo>
                        <a:pt x="59" y="75"/>
                      </a:lnTo>
                      <a:lnTo>
                        <a:pt x="59" y="26"/>
                      </a:lnTo>
                      <a:lnTo>
                        <a:pt x="47" y="57"/>
                      </a:lnTo>
                      <a:lnTo>
                        <a:pt x="33" y="57"/>
                      </a:lnTo>
                      <a:lnTo>
                        <a:pt x="19" y="26"/>
                      </a:lnTo>
                      <a:lnTo>
                        <a:pt x="19" y="75"/>
                      </a:lnTo>
                      <a:lnTo>
                        <a:pt x="0" y="75"/>
                      </a:lnTo>
                      <a:lnTo>
                        <a:pt x="0" y="0"/>
                      </a:lnTo>
                      <a:lnTo>
                        <a:pt x="23" y="0"/>
                      </a:lnTo>
                      <a:lnTo>
                        <a:pt x="40" y="38"/>
                      </a:lnTo>
                      <a:lnTo>
                        <a:pt x="56" y="0"/>
                      </a:lnTo>
                      <a:lnTo>
                        <a:pt x="80" y="0"/>
                      </a:lnTo>
                      <a:lnTo>
                        <a:pt x="80" y="7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52" name="Freeform 558"/>
                <p:cNvSpPr>
                  <a:spLocks noEditPoints="1"/>
                </p:cNvSpPr>
                <p:nvPr userDrawn="1"/>
              </p:nvSpPr>
              <p:spPr bwMode="auto">
                <a:xfrm>
                  <a:off x="2724" y="2858"/>
                  <a:ext cx="52" cy="52"/>
                </a:xfrm>
                <a:custGeom>
                  <a:avLst/>
                  <a:gdLst>
                    <a:gd name="T0" fmla="*/ 1664 w 26"/>
                    <a:gd name="T1" fmla="*/ 832 h 26"/>
                    <a:gd name="T2" fmla="*/ 1408 w 26"/>
                    <a:gd name="T3" fmla="*/ 1408 h 26"/>
                    <a:gd name="T4" fmla="*/ 832 w 26"/>
                    <a:gd name="T5" fmla="*/ 1664 h 26"/>
                    <a:gd name="T6" fmla="*/ 192 w 26"/>
                    <a:gd name="T7" fmla="*/ 1408 h 26"/>
                    <a:gd name="T8" fmla="*/ 0 w 26"/>
                    <a:gd name="T9" fmla="*/ 832 h 26"/>
                    <a:gd name="T10" fmla="*/ 192 w 26"/>
                    <a:gd name="T11" fmla="*/ 256 h 26"/>
                    <a:gd name="T12" fmla="*/ 832 w 26"/>
                    <a:gd name="T13" fmla="*/ 0 h 26"/>
                    <a:gd name="T14" fmla="*/ 1408 w 26"/>
                    <a:gd name="T15" fmla="*/ 256 h 26"/>
                    <a:gd name="T16" fmla="*/ 1664 w 26"/>
                    <a:gd name="T17" fmla="*/ 832 h 26"/>
                    <a:gd name="T18" fmla="*/ 1024 w 26"/>
                    <a:gd name="T19" fmla="*/ 1216 h 26"/>
                    <a:gd name="T20" fmla="*/ 1088 w 26"/>
                    <a:gd name="T21" fmla="*/ 1024 h 26"/>
                    <a:gd name="T22" fmla="*/ 1152 w 26"/>
                    <a:gd name="T23" fmla="*/ 832 h 26"/>
                    <a:gd name="T24" fmla="*/ 1088 w 26"/>
                    <a:gd name="T25" fmla="*/ 576 h 26"/>
                    <a:gd name="T26" fmla="*/ 1024 w 26"/>
                    <a:gd name="T27" fmla="*/ 448 h 26"/>
                    <a:gd name="T28" fmla="*/ 960 w 26"/>
                    <a:gd name="T29" fmla="*/ 384 h 26"/>
                    <a:gd name="T30" fmla="*/ 832 w 26"/>
                    <a:gd name="T31" fmla="*/ 320 h 26"/>
                    <a:gd name="T32" fmla="*/ 704 w 26"/>
                    <a:gd name="T33" fmla="*/ 384 h 26"/>
                    <a:gd name="T34" fmla="*/ 576 w 26"/>
                    <a:gd name="T35" fmla="*/ 448 h 26"/>
                    <a:gd name="T36" fmla="*/ 512 w 26"/>
                    <a:gd name="T37" fmla="*/ 576 h 26"/>
                    <a:gd name="T38" fmla="*/ 512 w 26"/>
                    <a:gd name="T39" fmla="*/ 832 h 26"/>
                    <a:gd name="T40" fmla="*/ 512 w 26"/>
                    <a:gd name="T41" fmla="*/ 1024 h 26"/>
                    <a:gd name="T42" fmla="*/ 576 w 26"/>
                    <a:gd name="T43" fmla="*/ 1216 h 26"/>
                    <a:gd name="T44" fmla="*/ 704 w 26"/>
                    <a:gd name="T45" fmla="*/ 1280 h 26"/>
                    <a:gd name="T46" fmla="*/ 832 w 26"/>
                    <a:gd name="T47" fmla="*/ 1280 h 26"/>
                    <a:gd name="T48" fmla="*/ 960 w 26"/>
                    <a:gd name="T49" fmla="*/ 1280 h 26"/>
                    <a:gd name="T50" fmla="*/ 1024 w 26"/>
                    <a:gd name="T51" fmla="*/ 1216 h 2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0" t="0" r="r" b="b"/>
                  <a:pathLst>
                    <a:path w="26" h="26">
                      <a:moveTo>
                        <a:pt x="26" y="13"/>
                      </a:moveTo>
                      <a:cubicBezTo>
                        <a:pt x="26" y="17"/>
                        <a:pt x="25" y="20"/>
                        <a:pt x="22" y="22"/>
                      </a:cubicBezTo>
                      <a:cubicBezTo>
                        <a:pt x="20" y="24"/>
                        <a:pt x="17" y="26"/>
                        <a:pt x="13" y="26"/>
                      </a:cubicBezTo>
                      <a:cubicBezTo>
                        <a:pt x="9" y="26"/>
                        <a:pt x="5" y="24"/>
                        <a:pt x="3" y="22"/>
                      </a:cubicBezTo>
                      <a:cubicBezTo>
                        <a:pt x="1" y="20"/>
                        <a:pt x="0" y="17"/>
                        <a:pt x="0" y="13"/>
                      </a:cubicBezTo>
                      <a:cubicBezTo>
                        <a:pt x="0" y="9"/>
                        <a:pt x="1" y="6"/>
                        <a:pt x="3" y="4"/>
                      </a:cubicBezTo>
                      <a:cubicBezTo>
                        <a:pt x="5" y="1"/>
                        <a:pt x="9" y="0"/>
                        <a:pt x="13" y="0"/>
                      </a:cubicBezTo>
                      <a:cubicBezTo>
                        <a:pt x="17" y="0"/>
                        <a:pt x="20" y="1"/>
                        <a:pt x="22" y="4"/>
                      </a:cubicBezTo>
                      <a:cubicBezTo>
                        <a:pt x="25" y="6"/>
                        <a:pt x="26" y="9"/>
                        <a:pt x="26" y="13"/>
                      </a:cubicBezTo>
                      <a:close/>
                      <a:moveTo>
                        <a:pt x="16" y="19"/>
                      </a:moveTo>
                      <a:cubicBezTo>
                        <a:pt x="17" y="18"/>
                        <a:pt x="17" y="17"/>
                        <a:pt x="17" y="16"/>
                      </a:cubicBezTo>
                      <a:cubicBezTo>
                        <a:pt x="18" y="16"/>
                        <a:pt x="18" y="14"/>
                        <a:pt x="18" y="13"/>
                      </a:cubicBezTo>
                      <a:cubicBezTo>
                        <a:pt x="18" y="11"/>
                        <a:pt x="18" y="10"/>
                        <a:pt x="17" y="9"/>
                      </a:cubicBezTo>
                      <a:cubicBezTo>
                        <a:pt x="17" y="8"/>
                        <a:pt x="17" y="8"/>
                        <a:pt x="16" y="7"/>
                      </a:cubicBezTo>
                      <a:cubicBezTo>
                        <a:pt x="16" y="6"/>
                        <a:pt x="15" y="6"/>
                        <a:pt x="15" y="6"/>
                      </a:cubicBezTo>
                      <a:cubicBezTo>
                        <a:pt x="14" y="6"/>
                        <a:pt x="13" y="5"/>
                        <a:pt x="13" y="5"/>
                      </a:cubicBezTo>
                      <a:cubicBezTo>
                        <a:pt x="12" y="5"/>
                        <a:pt x="11" y="6"/>
                        <a:pt x="11" y="6"/>
                      </a:cubicBezTo>
                      <a:cubicBezTo>
                        <a:pt x="10" y="6"/>
                        <a:pt x="10" y="6"/>
                        <a:pt x="9" y="7"/>
                      </a:cubicBezTo>
                      <a:cubicBezTo>
                        <a:pt x="9" y="8"/>
                        <a:pt x="8" y="8"/>
                        <a:pt x="8" y="9"/>
                      </a:cubicBezTo>
                      <a:cubicBezTo>
                        <a:pt x="8" y="10"/>
                        <a:pt x="8" y="11"/>
                        <a:pt x="8" y="13"/>
                      </a:cubicBezTo>
                      <a:cubicBezTo>
                        <a:pt x="8" y="14"/>
                        <a:pt x="8" y="15"/>
                        <a:pt x="8" y="16"/>
                      </a:cubicBezTo>
                      <a:cubicBezTo>
                        <a:pt x="8" y="17"/>
                        <a:pt x="8" y="18"/>
                        <a:pt x="9" y="19"/>
                      </a:cubicBezTo>
                      <a:cubicBezTo>
                        <a:pt x="9" y="19"/>
                        <a:pt x="10" y="20"/>
                        <a:pt x="11" y="20"/>
                      </a:cubicBezTo>
                      <a:cubicBezTo>
                        <a:pt x="11" y="20"/>
                        <a:pt x="12" y="20"/>
                        <a:pt x="13" y="20"/>
                      </a:cubicBezTo>
                      <a:cubicBezTo>
                        <a:pt x="13" y="20"/>
                        <a:pt x="14" y="20"/>
                        <a:pt x="15" y="20"/>
                      </a:cubicBezTo>
                      <a:cubicBezTo>
                        <a:pt x="15" y="20"/>
                        <a:pt x="16" y="19"/>
                        <a:pt x="16" y="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53" name="Freeform 559"/>
                <p:cNvSpPr>
                  <a:spLocks/>
                </p:cNvSpPr>
                <p:nvPr userDrawn="1"/>
              </p:nvSpPr>
              <p:spPr bwMode="auto">
                <a:xfrm>
                  <a:off x="2780" y="2860"/>
                  <a:ext cx="54" cy="48"/>
                </a:xfrm>
                <a:custGeom>
                  <a:avLst/>
                  <a:gdLst>
                    <a:gd name="T0" fmla="*/ 24 w 64"/>
                    <a:gd name="T1" fmla="*/ 0 h 56"/>
                    <a:gd name="T2" fmla="*/ 15 w 64"/>
                    <a:gd name="T3" fmla="*/ 22 h 56"/>
                    <a:gd name="T4" fmla="*/ 8 w 64"/>
                    <a:gd name="T5" fmla="*/ 22 h 56"/>
                    <a:gd name="T6" fmla="*/ 0 w 64"/>
                    <a:gd name="T7" fmla="*/ 0 h 56"/>
                    <a:gd name="T8" fmla="*/ 7 w 64"/>
                    <a:gd name="T9" fmla="*/ 0 h 56"/>
                    <a:gd name="T10" fmla="*/ 12 w 64"/>
                    <a:gd name="T11" fmla="*/ 15 h 56"/>
                    <a:gd name="T12" fmla="*/ 16 w 64"/>
                    <a:gd name="T13" fmla="*/ 0 h 56"/>
                    <a:gd name="T14" fmla="*/ 24 w 64"/>
                    <a:gd name="T15" fmla="*/ 0 h 5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64" h="56">
                      <a:moveTo>
                        <a:pt x="64" y="0"/>
                      </a:moveTo>
                      <a:lnTo>
                        <a:pt x="43" y="56"/>
                      </a:lnTo>
                      <a:lnTo>
                        <a:pt x="22" y="56"/>
                      </a:lnTo>
                      <a:lnTo>
                        <a:pt x="0" y="0"/>
                      </a:lnTo>
                      <a:lnTo>
                        <a:pt x="19" y="0"/>
                      </a:lnTo>
                      <a:lnTo>
                        <a:pt x="33" y="38"/>
                      </a:lnTo>
                      <a:lnTo>
                        <a:pt x="45" y="0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54" name="Freeform 560"/>
                <p:cNvSpPr>
                  <a:spLocks noEditPoints="1"/>
                </p:cNvSpPr>
                <p:nvPr userDrawn="1"/>
              </p:nvSpPr>
              <p:spPr bwMode="auto">
                <a:xfrm>
                  <a:off x="2842" y="2842"/>
                  <a:ext cx="18" cy="66"/>
                </a:xfrm>
                <a:custGeom>
                  <a:avLst/>
                  <a:gdLst>
                    <a:gd name="T0" fmla="*/ 8 w 21"/>
                    <a:gd name="T1" fmla="*/ 4 h 78"/>
                    <a:gd name="T2" fmla="*/ 0 w 21"/>
                    <a:gd name="T3" fmla="*/ 4 h 78"/>
                    <a:gd name="T4" fmla="*/ 0 w 21"/>
                    <a:gd name="T5" fmla="*/ 0 h 78"/>
                    <a:gd name="T6" fmla="*/ 8 w 21"/>
                    <a:gd name="T7" fmla="*/ 0 h 78"/>
                    <a:gd name="T8" fmla="*/ 8 w 21"/>
                    <a:gd name="T9" fmla="*/ 4 h 78"/>
                    <a:gd name="T10" fmla="*/ 8 w 21"/>
                    <a:gd name="T11" fmla="*/ 29 h 78"/>
                    <a:gd name="T12" fmla="*/ 2 w 21"/>
                    <a:gd name="T13" fmla="*/ 29 h 78"/>
                    <a:gd name="T14" fmla="*/ 2 w 21"/>
                    <a:gd name="T15" fmla="*/ 8 h 78"/>
                    <a:gd name="T16" fmla="*/ 8 w 21"/>
                    <a:gd name="T17" fmla="*/ 8 h 78"/>
                    <a:gd name="T18" fmla="*/ 8 w 21"/>
                    <a:gd name="T19" fmla="*/ 29 h 7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" h="78">
                      <a:moveTo>
                        <a:pt x="21" y="12"/>
                      </a:moveTo>
                      <a:lnTo>
                        <a:pt x="0" y="12"/>
                      </a:lnTo>
                      <a:lnTo>
                        <a:pt x="0" y="0"/>
                      </a:lnTo>
                      <a:lnTo>
                        <a:pt x="21" y="0"/>
                      </a:lnTo>
                      <a:lnTo>
                        <a:pt x="21" y="12"/>
                      </a:lnTo>
                      <a:close/>
                      <a:moveTo>
                        <a:pt x="19" y="78"/>
                      </a:moveTo>
                      <a:lnTo>
                        <a:pt x="2" y="78"/>
                      </a:lnTo>
                      <a:lnTo>
                        <a:pt x="2" y="22"/>
                      </a:lnTo>
                      <a:lnTo>
                        <a:pt x="19" y="22"/>
                      </a:lnTo>
                      <a:lnTo>
                        <a:pt x="19" y="7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55" name="Freeform 561"/>
                <p:cNvSpPr>
                  <a:spLocks/>
                </p:cNvSpPr>
                <p:nvPr userDrawn="1"/>
              </p:nvSpPr>
              <p:spPr bwMode="auto">
                <a:xfrm>
                  <a:off x="2874" y="2858"/>
                  <a:ext cx="48" cy="50"/>
                </a:xfrm>
                <a:custGeom>
                  <a:avLst/>
                  <a:gdLst>
                    <a:gd name="T0" fmla="*/ 1536 w 24"/>
                    <a:gd name="T1" fmla="*/ 1600 h 25"/>
                    <a:gd name="T2" fmla="*/ 1024 w 24"/>
                    <a:gd name="T3" fmla="*/ 1600 h 25"/>
                    <a:gd name="T4" fmla="*/ 1024 w 24"/>
                    <a:gd name="T5" fmla="*/ 832 h 25"/>
                    <a:gd name="T6" fmla="*/ 1024 w 24"/>
                    <a:gd name="T7" fmla="*/ 640 h 25"/>
                    <a:gd name="T8" fmla="*/ 960 w 24"/>
                    <a:gd name="T9" fmla="*/ 512 h 25"/>
                    <a:gd name="T10" fmla="*/ 896 w 24"/>
                    <a:gd name="T11" fmla="*/ 448 h 25"/>
                    <a:gd name="T12" fmla="*/ 768 w 24"/>
                    <a:gd name="T13" fmla="*/ 384 h 25"/>
                    <a:gd name="T14" fmla="*/ 640 w 24"/>
                    <a:gd name="T15" fmla="*/ 448 h 25"/>
                    <a:gd name="T16" fmla="*/ 448 w 24"/>
                    <a:gd name="T17" fmla="*/ 512 h 25"/>
                    <a:gd name="T18" fmla="*/ 448 w 24"/>
                    <a:gd name="T19" fmla="*/ 1600 h 25"/>
                    <a:gd name="T20" fmla="*/ 0 w 24"/>
                    <a:gd name="T21" fmla="*/ 1600 h 25"/>
                    <a:gd name="T22" fmla="*/ 0 w 24"/>
                    <a:gd name="T23" fmla="*/ 64 h 25"/>
                    <a:gd name="T24" fmla="*/ 448 w 24"/>
                    <a:gd name="T25" fmla="*/ 64 h 25"/>
                    <a:gd name="T26" fmla="*/ 448 w 24"/>
                    <a:gd name="T27" fmla="*/ 256 h 25"/>
                    <a:gd name="T28" fmla="*/ 704 w 24"/>
                    <a:gd name="T29" fmla="*/ 64 h 25"/>
                    <a:gd name="T30" fmla="*/ 960 w 24"/>
                    <a:gd name="T31" fmla="*/ 0 h 25"/>
                    <a:gd name="T32" fmla="*/ 1344 w 24"/>
                    <a:gd name="T33" fmla="*/ 128 h 25"/>
                    <a:gd name="T34" fmla="*/ 1536 w 24"/>
                    <a:gd name="T35" fmla="*/ 576 h 25"/>
                    <a:gd name="T36" fmla="*/ 1536 w 24"/>
                    <a:gd name="T37" fmla="*/ 1600 h 25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0" t="0" r="r" b="b"/>
                  <a:pathLst>
                    <a:path w="24" h="25">
                      <a:moveTo>
                        <a:pt x="24" y="25"/>
                      </a:move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13"/>
                        <a:pt x="16" y="13"/>
                        <a:pt x="16" y="13"/>
                      </a:cubicBezTo>
                      <a:cubicBezTo>
                        <a:pt x="16" y="12"/>
                        <a:pt x="16" y="11"/>
                        <a:pt x="16" y="10"/>
                      </a:cubicBezTo>
                      <a:cubicBezTo>
                        <a:pt x="16" y="9"/>
                        <a:pt x="16" y="8"/>
                        <a:pt x="15" y="8"/>
                      </a:cubicBezTo>
                      <a:cubicBezTo>
                        <a:pt x="15" y="7"/>
                        <a:pt x="15" y="7"/>
                        <a:pt x="14" y="7"/>
                      </a:cubicBezTo>
                      <a:cubicBezTo>
                        <a:pt x="14" y="7"/>
                        <a:pt x="13" y="6"/>
                        <a:pt x="12" y="6"/>
                      </a:cubicBezTo>
                      <a:cubicBezTo>
                        <a:pt x="11" y="6"/>
                        <a:pt x="10" y="7"/>
                        <a:pt x="10" y="7"/>
                      </a:cubicBezTo>
                      <a:cubicBezTo>
                        <a:pt x="9" y="7"/>
                        <a:pt x="8" y="7"/>
                        <a:pt x="7" y="8"/>
                      </a:cubicBezTo>
                      <a:cubicBezTo>
                        <a:pt x="7" y="25"/>
                        <a:pt x="7" y="25"/>
                        <a:pt x="7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9" y="2"/>
                        <a:pt x="10" y="2"/>
                        <a:pt x="11" y="1"/>
                      </a:cubicBezTo>
                      <a:cubicBezTo>
                        <a:pt x="12" y="0"/>
                        <a:pt x="14" y="0"/>
                        <a:pt x="15" y="0"/>
                      </a:cubicBezTo>
                      <a:cubicBezTo>
                        <a:pt x="18" y="0"/>
                        <a:pt x="20" y="1"/>
                        <a:pt x="21" y="2"/>
                      </a:cubicBezTo>
                      <a:cubicBezTo>
                        <a:pt x="23" y="4"/>
                        <a:pt x="24" y="6"/>
                        <a:pt x="24" y="9"/>
                      </a:cubicBezTo>
                      <a:lnTo>
                        <a:pt x="24" y="2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56" name="Freeform 562"/>
                <p:cNvSpPr>
                  <a:spLocks noEditPoints="1"/>
                </p:cNvSpPr>
                <p:nvPr userDrawn="1"/>
              </p:nvSpPr>
              <p:spPr bwMode="auto">
                <a:xfrm>
                  <a:off x="2932" y="2858"/>
                  <a:ext cx="50" cy="68"/>
                </a:xfrm>
                <a:custGeom>
                  <a:avLst/>
                  <a:gdLst>
                    <a:gd name="T0" fmla="*/ 1600 w 25"/>
                    <a:gd name="T1" fmla="*/ 1408 h 34"/>
                    <a:gd name="T2" fmla="*/ 1536 w 25"/>
                    <a:gd name="T3" fmla="*/ 1792 h 34"/>
                    <a:gd name="T4" fmla="*/ 1344 w 25"/>
                    <a:gd name="T5" fmla="*/ 1984 h 34"/>
                    <a:gd name="T6" fmla="*/ 1088 w 25"/>
                    <a:gd name="T7" fmla="*/ 2112 h 34"/>
                    <a:gd name="T8" fmla="*/ 768 w 25"/>
                    <a:gd name="T9" fmla="*/ 2176 h 34"/>
                    <a:gd name="T10" fmla="*/ 448 w 25"/>
                    <a:gd name="T11" fmla="*/ 2176 h 34"/>
                    <a:gd name="T12" fmla="*/ 192 w 25"/>
                    <a:gd name="T13" fmla="*/ 2112 h 34"/>
                    <a:gd name="T14" fmla="*/ 192 w 25"/>
                    <a:gd name="T15" fmla="*/ 1728 h 34"/>
                    <a:gd name="T16" fmla="*/ 256 w 25"/>
                    <a:gd name="T17" fmla="*/ 1728 h 34"/>
                    <a:gd name="T18" fmla="*/ 448 w 25"/>
                    <a:gd name="T19" fmla="*/ 1792 h 34"/>
                    <a:gd name="T20" fmla="*/ 704 w 25"/>
                    <a:gd name="T21" fmla="*/ 1792 h 34"/>
                    <a:gd name="T22" fmla="*/ 896 w 25"/>
                    <a:gd name="T23" fmla="*/ 1792 h 34"/>
                    <a:gd name="T24" fmla="*/ 1024 w 25"/>
                    <a:gd name="T25" fmla="*/ 1728 h 34"/>
                    <a:gd name="T26" fmla="*/ 1088 w 25"/>
                    <a:gd name="T27" fmla="*/ 1600 h 34"/>
                    <a:gd name="T28" fmla="*/ 1088 w 25"/>
                    <a:gd name="T29" fmla="*/ 1408 h 34"/>
                    <a:gd name="T30" fmla="*/ 1088 w 25"/>
                    <a:gd name="T31" fmla="*/ 1408 h 34"/>
                    <a:gd name="T32" fmla="*/ 896 w 25"/>
                    <a:gd name="T33" fmla="*/ 1536 h 34"/>
                    <a:gd name="T34" fmla="*/ 704 w 25"/>
                    <a:gd name="T35" fmla="*/ 1536 h 34"/>
                    <a:gd name="T36" fmla="*/ 192 w 25"/>
                    <a:gd name="T37" fmla="*/ 1344 h 34"/>
                    <a:gd name="T38" fmla="*/ 0 w 25"/>
                    <a:gd name="T39" fmla="*/ 768 h 34"/>
                    <a:gd name="T40" fmla="*/ 64 w 25"/>
                    <a:gd name="T41" fmla="*/ 448 h 34"/>
                    <a:gd name="T42" fmla="*/ 192 w 25"/>
                    <a:gd name="T43" fmla="*/ 192 h 34"/>
                    <a:gd name="T44" fmla="*/ 448 w 25"/>
                    <a:gd name="T45" fmla="*/ 64 h 34"/>
                    <a:gd name="T46" fmla="*/ 704 w 25"/>
                    <a:gd name="T47" fmla="*/ 0 h 34"/>
                    <a:gd name="T48" fmla="*/ 896 w 25"/>
                    <a:gd name="T49" fmla="*/ 64 h 34"/>
                    <a:gd name="T50" fmla="*/ 1088 w 25"/>
                    <a:gd name="T51" fmla="*/ 128 h 34"/>
                    <a:gd name="T52" fmla="*/ 1152 w 25"/>
                    <a:gd name="T53" fmla="*/ 64 h 34"/>
                    <a:gd name="T54" fmla="*/ 1600 w 25"/>
                    <a:gd name="T55" fmla="*/ 64 h 34"/>
                    <a:gd name="T56" fmla="*/ 1600 w 25"/>
                    <a:gd name="T57" fmla="*/ 1408 h 34"/>
                    <a:gd name="T58" fmla="*/ 1088 w 25"/>
                    <a:gd name="T59" fmla="*/ 1088 h 34"/>
                    <a:gd name="T60" fmla="*/ 1088 w 25"/>
                    <a:gd name="T61" fmla="*/ 384 h 34"/>
                    <a:gd name="T62" fmla="*/ 1024 w 25"/>
                    <a:gd name="T63" fmla="*/ 384 h 34"/>
                    <a:gd name="T64" fmla="*/ 896 w 25"/>
                    <a:gd name="T65" fmla="*/ 384 h 34"/>
                    <a:gd name="T66" fmla="*/ 576 w 25"/>
                    <a:gd name="T67" fmla="*/ 512 h 34"/>
                    <a:gd name="T68" fmla="*/ 512 w 25"/>
                    <a:gd name="T69" fmla="*/ 768 h 34"/>
                    <a:gd name="T70" fmla="*/ 576 w 25"/>
                    <a:gd name="T71" fmla="*/ 1088 h 34"/>
                    <a:gd name="T72" fmla="*/ 832 w 25"/>
                    <a:gd name="T73" fmla="*/ 1216 h 34"/>
                    <a:gd name="T74" fmla="*/ 960 w 25"/>
                    <a:gd name="T75" fmla="*/ 1152 h 34"/>
                    <a:gd name="T76" fmla="*/ 1088 w 25"/>
                    <a:gd name="T77" fmla="*/ 1088 h 34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0" t="0" r="r" b="b"/>
                  <a:pathLst>
                    <a:path w="25" h="34">
                      <a:moveTo>
                        <a:pt x="25" y="22"/>
                      </a:moveTo>
                      <a:cubicBezTo>
                        <a:pt x="25" y="24"/>
                        <a:pt x="25" y="26"/>
                        <a:pt x="24" y="28"/>
                      </a:cubicBezTo>
                      <a:cubicBezTo>
                        <a:pt x="23" y="29"/>
                        <a:pt x="23" y="30"/>
                        <a:pt x="21" y="31"/>
                      </a:cubicBezTo>
                      <a:cubicBezTo>
                        <a:pt x="20" y="32"/>
                        <a:pt x="19" y="33"/>
                        <a:pt x="17" y="33"/>
                      </a:cubicBezTo>
                      <a:cubicBezTo>
                        <a:pt x="16" y="34"/>
                        <a:pt x="14" y="34"/>
                        <a:pt x="12" y="34"/>
                      </a:cubicBezTo>
                      <a:cubicBezTo>
                        <a:pt x="10" y="34"/>
                        <a:pt x="8" y="34"/>
                        <a:pt x="7" y="34"/>
                      </a:cubicBezTo>
                      <a:cubicBezTo>
                        <a:pt x="5" y="33"/>
                        <a:pt x="4" y="33"/>
                        <a:pt x="3" y="33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4" y="27"/>
                        <a:pt x="6" y="28"/>
                        <a:pt x="7" y="28"/>
                      </a:cubicBezTo>
                      <a:cubicBezTo>
                        <a:pt x="8" y="28"/>
                        <a:pt x="10" y="28"/>
                        <a:pt x="11" y="28"/>
                      </a:cubicBezTo>
                      <a:cubicBezTo>
                        <a:pt x="12" y="28"/>
                        <a:pt x="13" y="28"/>
                        <a:pt x="14" y="28"/>
                      </a:cubicBezTo>
                      <a:cubicBezTo>
                        <a:pt x="15" y="28"/>
                        <a:pt x="16" y="27"/>
                        <a:pt x="16" y="27"/>
                      </a:cubicBezTo>
                      <a:cubicBezTo>
                        <a:pt x="17" y="26"/>
                        <a:pt x="17" y="26"/>
                        <a:pt x="17" y="25"/>
                      </a:cubicBezTo>
                      <a:cubicBezTo>
                        <a:pt x="17" y="24"/>
                        <a:pt x="17" y="23"/>
                        <a:pt x="17" y="22"/>
                      </a:cubicBezTo>
                      <a:cubicBezTo>
                        <a:pt x="17" y="22"/>
                        <a:pt x="17" y="22"/>
                        <a:pt x="17" y="22"/>
                      </a:cubicBezTo>
                      <a:cubicBezTo>
                        <a:pt x="16" y="23"/>
                        <a:pt x="15" y="23"/>
                        <a:pt x="14" y="24"/>
                      </a:cubicBezTo>
                      <a:cubicBezTo>
                        <a:pt x="13" y="24"/>
                        <a:pt x="12" y="24"/>
                        <a:pt x="11" y="24"/>
                      </a:cubicBezTo>
                      <a:cubicBezTo>
                        <a:pt x="7" y="24"/>
                        <a:pt x="5" y="23"/>
                        <a:pt x="3" y="21"/>
                      </a:cubicBezTo>
                      <a:cubicBezTo>
                        <a:pt x="1" y="19"/>
                        <a:pt x="0" y="16"/>
                        <a:pt x="0" y="12"/>
                      </a:cubicBezTo>
                      <a:cubicBezTo>
                        <a:pt x="0" y="10"/>
                        <a:pt x="0" y="9"/>
                        <a:pt x="1" y="7"/>
                      </a:cubicBezTo>
                      <a:cubicBezTo>
                        <a:pt x="1" y="6"/>
                        <a:pt x="2" y="4"/>
                        <a:pt x="3" y="3"/>
                      </a:cubicBezTo>
                      <a:cubicBezTo>
                        <a:pt x="4" y="2"/>
                        <a:pt x="5" y="2"/>
                        <a:pt x="7" y="1"/>
                      </a:cubicBezTo>
                      <a:cubicBezTo>
                        <a:pt x="8" y="0"/>
                        <a:pt x="9" y="0"/>
                        <a:pt x="11" y="0"/>
                      </a:cubicBezTo>
                      <a:cubicBezTo>
                        <a:pt x="12" y="0"/>
                        <a:pt x="13" y="0"/>
                        <a:pt x="14" y="1"/>
                      </a:cubicBezTo>
                      <a:cubicBezTo>
                        <a:pt x="15" y="1"/>
                        <a:pt x="16" y="1"/>
                        <a:pt x="17" y="2"/>
                      </a:cubicBez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25" y="1"/>
                        <a:pt x="25" y="1"/>
                        <a:pt x="25" y="1"/>
                      </a:cubicBezTo>
                      <a:lnTo>
                        <a:pt x="25" y="22"/>
                      </a:lnTo>
                      <a:close/>
                      <a:moveTo>
                        <a:pt x="17" y="17"/>
                      </a:moveTo>
                      <a:cubicBezTo>
                        <a:pt x="17" y="6"/>
                        <a:pt x="17" y="6"/>
                        <a:pt x="17" y="6"/>
                      </a:cubicBezTo>
                      <a:cubicBezTo>
                        <a:pt x="17" y="6"/>
                        <a:pt x="16" y="6"/>
                        <a:pt x="16" y="6"/>
                      </a:cubicBezTo>
                      <a:cubicBezTo>
                        <a:pt x="15" y="6"/>
                        <a:pt x="14" y="6"/>
                        <a:pt x="14" y="6"/>
                      </a:cubicBezTo>
                      <a:cubicBezTo>
                        <a:pt x="12" y="6"/>
                        <a:pt x="10" y="6"/>
                        <a:pt x="9" y="8"/>
                      </a:cubicBezTo>
                      <a:cubicBezTo>
                        <a:pt x="8" y="9"/>
                        <a:pt x="8" y="10"/>
                        <a:pt x="8" y="12"/>
                      </a:cubicBezTo>
                      <a:cubicBezTo>
                        <a:pt x="8" y="15"/>
                        <a:pt x="8" y="16"/>
                        <a:pt x="9" y="17"/>
                      </a:cubicBezTo>
                      <a:cubicBezTo>
                        <a:pt x="10" y="18"/>
                        <a:pt x="11" y="19"/>
                        <a:pt x="13" y="19"/>
                      </a:cubicBezTo>
                      <a:cubicBezTo>
                        <a:pt x="14" y="19"/>
                        <a:pt x="15" y="18"/>
                        <a:pt x="15" y="18"/>
                      </a:cubicBezTo>
                      <a:cubicBezTo>
                        <a:pt x="16" y="18"/>
                        <a:pt x="17" y="18"/>
                        <a:pt x="17" y="1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57" name="Freeform 563"/>
                <p:cNvSpPr>
                  <a:spLocks/>
                </p:cNvSpPr>
                <p:nvPr userDrawn="1"/>
              </p:nvSpPr>
              <p:spPr bwMode="auto">
                <a:xfrm>
                  <a:off x="3028" y="2844"/>
                  <a:ext cx="44" cy="64"/>
                </a:xfrm>
                <a:custGeom>
                  <a:avLst/>
                  <a:gdLst>
                    <a:gd name="T0" fmla="*/ 19 w 52"/>
                    <a:gd name="T1" fmla="*/ 6 h 75"/>
                    <a:gd name="T2" fmla="*/ 7 w 52"/>
                    <a:gd name="T3" fmla="*/ 6 h 75"/>
                    <a:gd name="T4" fmla="*/ 7 w 52"/>
                    <a:gd name="T5" fmla="*/ 11 h 75"/>
                    <a:gd name="T6" fmla="*/ 18 w 52"/>
                    <a:gd name="T7" fmla="*/ 11 h 75"/>
                    <a:gd name="T8" fmla="*/ 18 w 52"/>
                    <a:gd name="T9" fmla="*/ 16 h 75"/>
                    <a:gd name="T10" fmla="*/ 7 w 52"/>
                    <a:gd name="T11" fmla="*/ 16 h 75"/>
                    <a:gd name="T12" fmla="*/ 7 w 52"/>
                    <a:gd name="T13" fmla="*/ 29 h 75"/>
                    <a:gd name="T14" fmla="*/ 0 w 52"/>
                    <a:gd name="T15" fmla="*/ 29 h 75"/>
                    <a:gd name="T16" fmla="*/ 0 w 52"/>
                    <a:gd name="T17" fmla="*/ 0 h 75"/>
                    <a:gd name="T18" fmla="*/ 19 w 52"/>
                    <a:gd name="T19" fmla="*/ 0 h 75"/>
                    <a:gd name="T20" fmla="*/ 19 w 52"/>
                    <a:gd name="T21" fmla="*/ 6 h 7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52" h="75">
                      <a:moveTo>
                        <a:pt x="52" y="14"/>
                      </a:moveTo>
                      <a:lnTo>
                        <a:pt x="19" y="14"/>
                      </a:lnTo>
                      <a:lnTo>
                        <a:pt x="19" y="28"/>
                      </a:lnTo>
                      <a:lnTo>
                        <a:pt x="50" y="28"/>
                      </a:lnTo>
                      <a:lnTo>
                        <a:pt x="50" y="42"/>
                      </a:lnTo>
                      <a:lnTo>
                        <a:pt x="19" y="42"/>
                      </a:lnTo>
                      <a:lnTo>
                        <a:pt x="19" y="75"/>
                      </a:lnTo>
                      <a:lnTo>
                        <a:pt x="0" y="75"/>
                      </a:lnTo>
                      <a:lnTo>
                        <a:pt x="0" y="0"/>
                      </a:lnTo>
                      <a:lnTo>
                        <a:pt x="52" y="0"/>
                      </a:lnTo>
                      <a:lnTo>
                        <a:pt x="52" y="1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58" name="Freeform 564"/>
                <p:cNvSpPr>
                  <a:spLocks noEditPoints="1"/>
                </p:cNvSpPr>
                <p:nvPr userDrawn="1"/>
              </p:nvSpPr>
              <p:spPr bwMode="auto">
                <a:xfrm>
                  <a:off x="3080" y="2858"/>
                  <a:ext cx="52" cy="52"/>
                </a:xfrm>
                <a:custGeom>
                  <a:avLst/>
                  <a:gdLst>
                    <a:gd name="T0" fmla="*/ 1664 w 26"/>
                    <a:gd name="T1" fmla="*/ 832 h 26"/>
                    <a:gd name="T2" fmla="*/ 1472 w 26"/>
                    <a:gd name="T3" fmla="*/ 1408 h 26"/>
                    <a:gd name="T4" fmla="*/ 832 w 26"/>
                    <a:gd name="T5" fmla="*/ 1664 h 26"/>
                    <a:gd name="T6" fmla="*/ 192 w 26"/>
                    <a:gd name="T7" fmla="*/ 1408 h 26"/>
                    <a:gd name="T8" fmla="*/ 0 w 26"/>
                    <a:gd name="T9" fmla="*/ 832 h 26"/>
                    <a:gd name="T10" fmla="*/ 192 w 26"/>
                    <a:gd name="T11" fmla="*/ 256 h 26"/>
                    <a:gd name="T12" fmla="*/ 832 w 26"/>
                    <a:gd name="T13" fmla="*/ 0 h 26"/>
                    <a:gd name="T14" fmla="*/ 1472 w 26"/>
                    <a:gd name="T15" fmla="*/ 256 h 26"/>
                    <a:gd name="T16" fmla="*/ 1664 w 26"/>
                    <a:gd name="T17" fmla="*/ 832 h 26"/>
                    <a:gd name="T18" fmla="*/ 1088 w 26"/>
                    <a:gd name="T19" fmla="*/ 1216 h 26"/>
                    <a:gd name="T20" fmla="*/ 1152 w 26"/>
                    <a:gd name="T21" fmla="*/ 1024 h 26"/>
                    <a:gd name="T22" fmla="*/ 1152 w 26"/>
                    <a:gd name="T23" fmla="*/ 832 h 26"/>
                    <a:gd name="T24" fmla="*/ 1152 w 26"/>
                    <a:gd name="T25" fmla="*/ 576 h 26"/>
                    <a:gd name="T26" fmla="*/ 1088 w 26"/>
                    <a:gd name="T27" fmla="*/ 448 h 26"/>
                    <a:gd name="T28" fmla="*/ 960 w 26"/>
                    <a:gd name="T29" fmla="*/ 384 h 26"/>
                    <a:gd name="T30" fmla="*/ 832 w 26"/>
                    <a:gd name="T31" fmla="*/ 320 h 26"/>
                    <a:gd name="T32" fmla="*/ 704 w 26"/>
                    <a:gd name="T33" fmla="*/ 384 h 26"/>
                    <a:gd name="T34" fmla="*/ 576 w 26"/>
                    <a:gd name="T35" fmla="*/ 448 h 26"/>
                    <a:gd name="T36" fmla="*/ 512 w 26"/>
                    <a:gd name="T37" fmla="*/ 576 h 26"/>
                    <a:gd name="T38" fmla="*/ 512 w 26"/>
                    <a:gd name="T39" fmla="*/ 832 h 26"/>
                    <a:gd name="T40" fmla="*/ 512 w 26"/>
                    <a:gd name="T41" fmla="*/ 1024 h 26"/>
                    <a:gd name="T42" fmla="*/ 576 w 26"/>
                    <a:gd name="T43" fmla="*/ 1216 h 26"/>
                    <a:gd name="T44" fmla="*/ 704 w 26"/>
                    <a:gd name="T45" fmla="*/ 1280 h 26"/>
                    <a:gd name="T46" fmla="*/ 832 w 26"/>
                    <a:gd name="T47" fmla="*/ 1280 h 26"/>
                    <a:gd name="T48" fmla="*/ 960 w 26"/>
                    <a:gd name="T49" fmla="*/ 1280 h 26"/>
                    <a:gd name="T50" fmla="*/ 1088 w 26"/>
                    <a:gd name="T51" fmla="*/ 1216 h 2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0" t="0" r="r" b="b"/>
                  <a:pathLst>
                    <a:path w="26" h="26">
                      <a:moveTo>
                        <a:pt x="26" y="13"/>
                      </a:moveTo>
                      <a:cubicBezTo>
                        <a:pt x="26" y="17"/>
                        <a:pt x="25" y="20"/>
                        <a:pt x="23" y="22"/>
                      </a:cubicBezTo>
                      <a:cubicBezTo>
                        <a:pt x="20" y="24"/>
                        <a:pt x="17" y="26"/>
                        <a:pt x="13" y="26"/>
                      </a:cubicBezTo>
                      <a:cubicBezTo>
                        <a:pt x="9" y="26"/>
                        <a:pt x="6" y="24"/>
                        <a:pt x="3" y="22"/>
                      </a:cubicBezTo>
                      <a:cubicBezTo>
                        <a:pt x="1" y="20"/>
                        <a:pt x="0" y="17"/>
                        <a:pt x="0" y="13"/>
                      </a:cubicBezTo>
                      <a:cubicBezTo>
                        <a:pt x="0" y="9"/>
                        <a:pt x="1" y="6"/>
                        <a:pt x="3" y="4"/>
                      </a:cubicBezTo>
                      <a:cubicBezTo>
                        <a:pt x="6" y="1"/>
                        <a:pt x="9" y="0"/>
                        <a:pt x="13" y="0"/>
                      </a:cubicBezTo>
                      <a:cubicBezTo>
                        <a:pt x="17" y="0"/>
                        <a:pt x="20" y="1"/>
                        <a:pt x="23" y="4"/>
                      </a:cubicBezTo>
                      <a:cubicBezTo>
                        <a:pt x="25" y="6"/>
                        <a:pt x="26" y="9"/>
                        <a:pt x="26" y="13"/>
                      </a:cubicBezTo>
                      <a:close/>
                      <a:moveTo>
                        <a:pt x="17" y="19"/>
                      </a:moveTo>
                      <a:cubicBezTo>
                        <a:pt x="17" y="18"/>
                        <a:pt x="18" y="17"/>
                        <a:pt x="18" y="16"/>
                      </a:cubicBezTo>
                      <a:cubicBezTo>
                        <a:pt x="18" y="16"/>
                        <a:pt x="18" y="14"/>
                        <a:pt x="18" y="13"/>
                      </a:cubicBezTo>
                      <a:cubicBezTo>
                        <a:pt x="18" y="11"/>
                        <a:pt x="18" y="10"/>
                        <a:pt x="18" y="9"/>
                      </a:cubicBezTo>
                      <a:cubicBezTo>
                        <a:pt x="18" y="8"/>
                        <a:pt x="17" y="8"/>
                        <a:pt x="17" y="7"/>
                      </a:cubicBezTo>
                      <a:cubicBezTo>
                        <a:pt x="16" y="6"/>
                        <a:pt x="16" y="6"/>
                        <a:pt x="15" y="6"/>
                      </a:cubicBezTo>
                      <a:cubicBezTo>
                        <a:pt x="14" y="6"/>
                        <a:pt x="14" y="5"/>
                        <a:pt x="13" y="5"/>
                      </a:cubicBezTo>
                      <a:cubicBezTo>
                        <a:pt x="12" y="5"/>
                        <a:pt x="12" y="6"/>
                        <a:pt x="11" y="6"/>
                      </a:cubicBezTo>
                      <a:cubicBezTo>
                        <a:pt x="10" y="6"/>
                        <a:pt x="10" y="6"/>
                        <a:pt x="9" y="7"/>
                      </a:cubicBezTo>
                      <a:cubicBezTo>
                        <a:pt x="9" y="8"/>
                        <a:pt x="9" y="8"/>
                        <a:pt x="8" y="9"/>
                      </a:cubicBezTo>
                      <a:cubicBezTo>
                        <a:pt x="8" y="10"/>
                        <a:pt x="8" y="11"/>
                        <a:pt x="8" y="13"/>
                      </a:cubicBezTo>
                      <a:cubicBezTo>
                        <a:pt x="8" y="14"/>
                        <a:pt x="8" y="15"/>
                        <a:pt x="8" y="16"/>
                      </a:cubicBezTo>
                      <a:cubicBezTo>
                        <a:pt x="8" y="17"/>
                        <a:pt x="9" y="18"/>
                        <a:pt x="9" y="19"/>
                      </a:cubicBezTo>
                      <a:cubicBezTo>
                        <a:pt x="10" y="19"/>
                        <a:pt x="10" y="20"/>
                        <a:pt x="11" y="20"/>
                      </a:cubicBezTo>
                      <a:cubicBezTo>
                        <a:pt x="12" y="20"/>
                        <a:pt x="12" y="20"/>
                        <a:pt x="13" y="20"/>
                      </a:cubicBezTo>
                      <a:cubicBezTo>
                        <a:pt x="14" y="20"/>
                        <a:pt x="14" y="20"/>
                        <a:pt x="15" y="20"/>
                      </a:cubicBezTo>
                      <a:cubicBezTo>
                        <a:pt x="16" y="20"/>
                        <a:pt x="16" y="19"/>
                        <a:pt x="17" y="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59" name="Freeform 565"/>
                <p:cNvSpPr>
                  <a:spLocks/>
                </p:cNvSpPr>
                <p:nvPr userDrawn="1"/>
              </p:nvSpPr>
              <p:spPr bwMode="auto">
                <a:xfrm>
                  <a:off x="3144" y="2860"/>
                  <a:ext cx="34" cy="48"/>
                </a:xfrm>
                <a:custGeom>
                  <a:avLst/>
                  <a:gdLst>
                    <a:gd name="T0" fmla="*/ 1088 w 17"/>
                    <a:gd name="T1" fmla="*/ 448 h 24"/>
                    <a:gd name="T2" fmla="*/ 1024 w 17"/>
                    <a:gd name="T3" fmla="*/ 448 h 24"/>
                    <a:gd name="T4" fmla="*/ 960 w 17"/>
                    <a:gd name="T5" fmla="*/ 448 h 24"/>
                    <a:gd name="T6" fmla="*/ 832 w 17"/>
                    <a:gd name="T7" fmla="*/ 448 h 24"/>
                    <a:gd name="T8" fmla="*/ 640 w 17"/>
                    <a:gd name="T9" fmla="*/ 448 h 24"/>
                    <a:gd name="T10" fmla="*/ 448 w 17"/>
                    <a:gd name="T11" fmla="*/ 512 h 24"/>
                    <a:gd name="T12" fmla="*/ 448 w 17"/>
                    <a:gd name="T13" fmla="*/ 1536 h 24"/>
                    <a:gd name="T14" fmla="*/ 0 w 17"/>
                    <a:gd name="T15" fmla="*/ 1536 h 24"/>
                    <a:gd name="T16" fmla="*/ 0 w 17"/>
                    <a:gd name="T17" fmla="*/ 0 h 24"/>
                    <a:gd name="T18" fmla="*/ 448 w 17"/>
                    <a:gd name="T19" fmla="*/ 0 h 24"/>
                    <a:gd name="T20" fmla="*/ 448 w 17"/>
                    <a:gd name="T21" fmla="*/ 192 h 24"/>
                    <a:gd name="T22" fmla="*/ 768 w 17"/>
                    <a:gd name="T23" fmla="*/ 0 h 24"/>
                    <a:gd name="T24" fmla="*/ 960 w 17"/>
                    <a:gd name="T25" fmla="*/ 0 h 24"/>
                    <a:gd name="T26" fmla="*/ 1024 w 17"/>
                    <a:gd name="T27" fmla="*/ 0 h 24"/>
                    <a:gd name="T28" fmla="*/ 1088 w 17"/>
                    <a:gd name="T29" fmla="*/ 0 h 24"/>
                    <a:gd name="T30" fmla="*/ 1088 w 17"/>
                    <a:gd name="T31" fmla="*/ 448 h 2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7" h="24">
                      <a:moveTo>
                        <a:pt x="17" y="7"/>
                      </a:moveTo>
                      <a:cubicBezTo>
                        <a:pt x="16" y="7"/>
                        <a:pt x="16" y="7"/>
                        <a:pt x="16" y="7"/>
                      </a:cubicBezTo>
                      <a:cubicBezTo>
                        <a:pt x="16" y="7"/>
                        <a:pt x="15" y="7"/>
                        <a:pt x="15" y="7"/>
                      </a:cubicBezTo>
                      <a:cubicBezTo>
                        <a:pt x="14" y="7"/>
                        <a:pt x="13" y="7"/>
                        <a:pt x="13" y="7"/>
                      </a:cubicBezTo>
                      <a:cubicBezTo>
                        <a:pt x="12" y="7"/>
                        <a:pt x="11" y="7"/>
                        <a:pt x="10" y="7"/>
                      </a:cubicBezTo>
                      <a:cubicBezTo>
                        <a:pt x="9" y="7"/>
                        <a:pt x="8" y="7"/>
                        <a:pt x="7" y="8"/>
                      </a:cubicBezTo>
                      <a:cubicBezTo>
                        <a:pt x="7" y="24"/>
                        <a:pt x="7" y="24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9" y="2"/>
                        <a:pt x="10" y="1"/>
                        <a:pt x="12" y="0"/>
                      </a:cubicBezTo>
                      <a:cubicBezTo>
                        <a:pt x="13" y="0"/>
                        <a:pt x="14" y="0"/>
                        <a:pt x="15" y="0"/>
                      </a:cubicBezTo>
                      <a:cubicBezTo>
                        <a:pt x="15" y="0"/>
                        <a:pt x="16" y="0"/>
                        <a:pt x="16" y="0"/>
                      </a:cubicBezTo>
                      <a:cubicBezTo>
                        <a:pt x="16" y="0"/>
                        <a:pt x="17" y="0"/>
                        <a:pt x="17" y="0"/>
                      </a:cubicBezTo>
                      <a:lnTo>
                        <a:pt x="17" y="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0" name="Freeform 566"/>
                <p:cNvSpPr>
                  <a:spLocks/>
                </p:cNvSpPr>
                <p:nvPr userDrawn="1"/>
              </p:nvSpPr>
              <p:spPr bwMode="auto">
                <a:xfrm>
                  <a:off x="3182" y="2860"/>
                  <a:ext cx="82" cy="48"/>
                </a:xfrm>
                <a:custGeom>
                  <a:avLst/>
                  <a:gdLst>
                    <a:gd name="T0" fmla="*/ 35 w 97"/>
                    <a:gd name="T1" fmla="*/ 0 h 56"/>
                    <a:gd name="T2" fmla="*/ 29 w 97"/>
                    <a:gd name="T3" fmla="*/ 22 h 56"/>
                    <a:gd name="T4" fmla="*/ 21 w 97"/>
                    <a:gd name="T5" fmla="*/ 22 h 56"/>
                    <a:gd name="T6" fmla="*/ 18 w 97"/>
                    <a:gd name="T7" fmla="*/ 8 h 56"/>
                    <a:gd name="T8" fmla="*/ 13 w 97"/>
                    <a:gd name="T9" fmla="*/ 22 h 56"/>
                    <a:gd name="T10" fmla="*/ 6 w 97"/>
                    <a:gd name="T11" fmla="*/ 22 h 56"/>
                    <a:gd name="T12" fmla="*/ 0 w 97"/>
                    <a:gd name="T13" fmla="*/ 0 h 56"/>
                    <a:gd name="T14" fmla="*/ 7 w 97"/>
                    <a:gd name="T15" fmla="*/ 0 h 56"/>
                    <a:gd name="T16" fmla="*/ 11 w 97"/>
                    <a:gd name="T17" fmla="*/ 15 h 56"/>
                    <a:gd name="T18" fmla="*/ 15 w 97"/>
                    <a:gd name="T19" fmla="*/ 0 h 56"/>
                    <a:gd name="T20" fmla="*/ 21 w 97"/>
                    <a:gd name="T21" fmla="*/ 0 h 56"/>
                    <a:gd name="T22" fmla="*/ 25 w 97"/>
                    <a:gd name="T23" fmla="*/ 15 h 56"/>
                    <a:gd name="T24" fmla="*/ 29 w 97"/>
                    <a:gd name="T25" fmla="*/ 0 h 56"/>
                    <a:gd name="T26" fmla="*/ 35 w 97"/>
                    <a:gd name="T27" fmla="*/ 0 h 5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97" h="56">
                      <a:moveTo>
                        <a:pt x="97" y="0"/>
                      </a:moveTo>
                      <a:lnTo>
                        <a:pt x="78" y="56"/>
                      </a:lnTo>
                      <a:lnTo>
                        <a:pt x="59" y="56"/>
                      </a:lnTo>
                      <a:lnTo>
                        <a:pt x="47" y="19"/>
                      </a:lnTo>
                      <a:lnTo>
                        <a:pt x="36" y="56"/>
                      </a:lnTo>
                      <a:lnTo>
                        <a:pt x="17" y="56"/>
                      </a:lnTo>
                      <a:lnTo>
                        <a:pt x="0" y="0"/>
                      </a:lnTo>
                      <a:lnTo>
                        <a:pt x="19" y="0"/>
                      </a:lnTo>
                      <a:lnTo>
                        <a:pt x="29" y="38"/>
                      </a:lnTo>
                      <a:lnTo>
                        <a:pt x="40" y="0"/>
                      </a:lnTo>
                      <a:lnTo>
                        <a:pt x="57" y="0"/>
                      </a:lnTo>
                      <a:lnTo>
                        <a:pt x="69" y="38"/>
                      </a:lnTo>
                      <a:lnTo>
                        <a:pt x="78" y="0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1" name="Freeform 567"/>
                <p:cNvSpPr>
                  <a:spLocks noEditPoints="1"/>
                </p:cNvSpPr>
                <p:nvPr userDrawn="1"/>
              </p:nvSpPr>
              <p:spPr bwMode="auto">
                <a:xfrm>
                  <a:off x="3268" y="2858"/>
                  <a:ext cx="48" cy="50"/>
                </a:xfrm>
                <a:custGeom>
                  <a:avLst/>
                  <a:gdLst>
                    <a:gd name="T0" fmla="*/ 1088 w 24"/>
                    <a:gd name="T1" fmla="*/ 1408 h 25"/>
                    <a:gd name="T2" fmla="*/ 960 w 24"/>
                    <a:gd name="T3" fmla="*/ 1472 h 25"/>
                    <a:gd name="T4" fmla="*/ 832 w 24"/>
                    <a:gd name="T5" fmla="*/ 1536 h 25"/>
                    <a:gd name="T6" fmla="*/ 704 w 24"/>
                    <a:gd name="T7" fmla="*/ 1600 h 25"/>
                    <a:gd name="T8" fmla="*/ 512 w 24"/>
                    <a:gd name="T9" fmla="*/ 1600 h 25"/>
                    <a:gd name="T10" fmla="*/ 192 w 24"/>
                    <a:gd name="T11" fmla="*/ 1472 h 25"/>
                    <a:gd name="T12" fmla="*/ 0 w 24"/>
                    <a:gd name="T13" fmla="*/ 1152 h 25"/>
                    <a:gd name="T14" fmla="*/ 64 w 24"/>
                    <a:gd name="T15" fmla="*/ 896 h 25"/>
                    <a:gd name="T16" fmla="*/ 320 w 24"/>
                    <a:gd name="T17" fmla="*/ 704 h 25"/>
                    <a:gd name="T18" fmla="*/ 640 w 24"/>
                    <a:gd name="T19" fmla="*/ 640 h 25"/>
                    <a:gd name="T20" fmla="*/ 1088 w 24"/>
                    <a:gd name="T21" fmla="*/ 576 h 25"/>
                    <a:gd name="T22" fmla="*/ 1088 w 24"/>
                    <a:gd name="T23" fmla="*/ 576 h 25"/>
                    <a:gd name="T24" fmla="*/ 960 w 24"/>
                    <a:gd name="T25" fmla="*/ 384 h 25"/>
                    <a:gd name="T26" fmla="*/ 640 w 24"/>
                    <a:gd name="T27" fmla="*/ 320 h 25"/>
                    <a:gd name="T28" fmla="*/ 384 w 24"/>
                    <a:gd name="T29" fmla="*/ 384 h 25"/>
                    <a:gd name="T30" fmla="*/ 192 w 24"/>
                    <a:gd name="T31" fmla="*/ 448 h 25"/>
                    <a:gd name="T32" fmla="*/ 128 w 24"/>
                    <a:gd name="T33" fmla="*/ 448 h 25"/>
                    <a:gd name="T34" fmla="*/ 128 w 24"/>
                    <a:gd name="T35" fmla="*/ 64 h 25"/>
                    <a:gd name="T36" fmla="*/ 384 w 24"/>
                    <a:gd name="T37" fmla="*/ 64 h 25"/>
                    <a:gd name="T38" fmla="*/ 768 w 24"/>
                    <a:gd name="T39" fmla="*/ 0 h 25"/>
                    <a:gd name="T40" fmla="*/ 1344 w 24"/>
                    <a:gd name="T41" fmla="*/ 128 h 25"/>
                    <a:gd name="T42" fmla="*/ 1536 w 24"/>
                    <a:gd name="T43" fmla="*/ 576 h 25"/>
                    <a:gd name="T44" fmla="*/ 1536 w 24"/>
                    <a:gd name="T45" fmla="*/ 1600 h 25"/>
                    <a:gd name="T46" fmla="*/ 1088 w 24"/>
                    <a:gd name="T47" fmla="*/ 1600 h 25"/>
                    <a:gd name="T48" fmla="*/ 1088 w 24"/>
                    <a:gd name="T49" fmla="*/ 1408 h 25"/>
                    <a:gd name="T50" fmla="*/ 1088 w 24"/>
                    <a:gd name="T51" fmla="*/ 1216 h 25"/>
                    <a:gd name="T52" fmla="*/ 1088 w 24"/>
                    <a:gd name="T53" fmla="*/ 896 h 25"/>
                    <a:gd name="T54" fmla="*/ 832 w 24"/>
                    <a:gd name="T55" fmla="*/ 896 h 25"/>
                    <a:gd name="T56" fmla="*/ 640 w 24"/>
                    <a:gd name="T57" fmla="*/ 896 h 25"/>
                    <a:gd name="T58" fmla="*/ 576 w 24"/>
                    <a:gd name="T59" fmla="*/ 1024 h 25"/>
                    <a:gd name="T60" fmla="*/ 512 w 24"/>
                    <a:gd name="T61" fmla="*/ 1088 h 25"/>
                    <a:gd name="T62" fmla="*/ 512 w 24"/>
                    <a:gd name="T63" fmla="*/ 1216 h 25"/>
                    <a:gd name="T64" fmla="*/ 576 w 24"/>
                    <a:gd name="T65" fmla="*/ 1216 h 25"/>
                    <a:gd name="T66" fmla="*/ 640 w 24"/>
                    <a:gd name="T67" fmla="*/ 1280 h 25"/>
                    <a:gd name="T68" fmla="*/ 768 w 24"/>
                    <a:gd name="T69" fmla="*/ 1280 h 25"/>
                    <a:gd name="T70" fmla="*/ 960 w 24"/>
                    <a:gd name="T71" fmla="*/ 1280 h 25"/>
                    <a:gd name="T72" fmla="*/ 1088 w 24"/>
                    <a:gd name="T73" fmla="*/ 1216 h 25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0" t="0" r="r" b="b"/>
                  <a:pathLst>
                    <a:path w="24" h="25">
                      <a:moveTo>
                        <a:pt x="17" y="22"/>
                      </a:moveTo>
                      <a:cubicBezTo>
                        <a:pt x="16" y="23"/>
                        <a:pt x="16" y="23"/>
                        <a:pt x="15" y="23"/>
                      </a:cubicBezTo>
                      <a:cubicBezTo>
                        <a:pt x="14" y="24"/>
                        <a:pt x="14" y="24"/>
                        <a:pt x="13" y="24"/>
                      </a:cubicBezTo>
                      <a:cubicBezTo>
                        <a:pt x="13" y="25"/>
                        <a:pt x="12" y="25"/>
                        <a:pt x="11" y="25"/>
                      </a:cubicBezTo>
                      <a:cubicBezTo>
                        <a:pt x="10" y="25"/>
                        <a:pt x="9" y="25"/>
                        <a:pt x="8" y="25"/>
                      </a:cubicBezTo>
                      <a:cubicBezTo>
                        <a:pt x="6" y="25"/>
                        <a:pt x="4" y="25"/>
                        <a:pt x="3" y="23"/>
                      </a:cubicBezTo>
                      <a:cubicBezTo>
                        <a:pt x="1" y="22"/>
                        <a:pt x="0" y="20"/>
                        <a:pt x="0" y="18"/>
                      </a:cubicBezTo>
                      <a:cubicBezTo>
                        <a:pt x="0" y="16"/>
                        <a:pt x="1" y="15"/>
                        <a:pt x="1" y="14"/>
                      </a:cubicBezTo>
                      <a:cubicBezTo>
                        <a:pt x="2" y="13"/>
                        <a:pt x="3" y="12"/>
                        <a:pt x="5" y="11"/>
                      </a:cubicBezTo>
                      <a:cubicBezTo>
                        <a:pt x="6" y="10"/>
                        <a:pt x="8" y="10"/>
                        <a:pt x="10" y="10"/>
                      </a:cubicBezTo>
                      <a:cubicBezTo>
                        <a:pt x="12" y="9"/>
                        <a:pt x="14" y="9"/>
                        <a:pt x="17" y="9"/>
                      </a:cubicBezTo>
                      <a:cubicBezTo>
                        <a:pt x="17" y="9"/>
                        <a:pt x="17" y="9"/>
                        <a:pt x="17" y="9"/>
                      </a:cubicBezTo>
                      <a:cubicBezTo>
                        <a:pt x="17" y="8"/>
                        <a:pt x="16" y="7"/>
                        <a:pt x="15" y="6"/>
                      </a:cubicBezTo>
                      <a:cubicBezTo>
                        <a:pt x="14" y="6"/>
                        <a:pt x="12" y="5"/>
                        <a:pt x="10" y="5"/>
                      </a:cubicBezTo>
                      <a:cubicBezTo>
                        <a:pt x="9" y="5"/>
                        <a:pt x="8" y="6"/>
                        <a:pt x="6" y="6"/>
                      </a:cubicBezTo>
                      <a:cubicBezTo>
                        <a:pt x="5" y="7"/>
                        <a:pt x="4" y="7"/>
                        <a:pt x="3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3" y="1"/>
                        <a:pt x="5" y="1"/>
                        <a:pt x="6" y="1"/>
                      </a:cubicBezTo>
                      <a:cubicBezTo>
                        <a:pt x="8" y="0"/>
                        <a:pt x="10" y="0"/>
                        <a:pt x="12" y="0"/>
                      </a:cubicBezTo>
                      <a:cubicBezTo>
                        <a:pt x="16" y="0"/>
                        <a:pt x="19" y="1"/>
                        <a:pt x="21" y="2"/>
                      </a:cubicBezTo>
                      <a:cubicBezTo>
                        <a:pt x="23" y="4"/>
                        <a:pt x="24" y="6"/>
                        <a:pt x="24" y="9"/>
                      </a:cubicBezTo>
                      <a:cubicBezTo>
                        <a:pt x="24" y="25"/>
                        <a:pt x="24" y="25"/>
                        <a:pt x="24" y="25"/>
                      </a:cubicBezTo>
                      <a:cubicBezTo>
                        <a:pt x="17" y="25"/>
                        <a:pt x="17" y="25"/>
                        <a:pt x="17" y="25"/>
                      </a:cubicBezTo>
                      <a:lnTo>
                        <a:pt x="17" y="22"/>
                      </a:lnTo>
                      <a:close/>
                      <a:moveTo>
                        <a:pt x="17" y="19"/>
                      </a:move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16" y="14"/>
                        <a:pt x="14" y="14"/>
                        <a:pt x="13" y="14"/>
                      </a:cubicBezTo>
                      <a:cubicBezTo>
                        <a:pt x="12" y="14"/>
                        <a:pt x="11" y="14"/>
                        <a:pt x="10" y="14"/>
                      </a:cubicBezTo>
                      <a:cubicBezTo>
                        <a:pt x="10" y="15"/>
                        <a:pt x="9" y="15"/>
                        <a:pt x="9" y="16"/>
                      </a:cubicBezTo>
                      <a:cubicBezTo>
                        <a:pt x="8" y="16"/>
                        <a:pt x="8" y="17"/>
                        <a:pt x="8" y="17"/>
                      </a:cubicBezTo>
                      <a:cubicBezTo>
                        <a:pt x="8" y="18"/>
                        <a:pt x="8" y="18"/>
                        <a:pt x="8" y="19"/>
                      </a:cubicBezTo>
                      <a:cubicBezTo>
                        <a:pt x="8" y="19"/>
                        <a:pt x="9" y="19"/>
                        <a:pt x="9" y="19"/>
                      </a:cubicBezTo>
                      <a:cubicBezTo>
                        <a:pt x="9" y="20"/>
                        <a:pt x="10" y="20"/>
                        <a:pt x="10" y="20"/>
                      </a:cubicBezTo>
                      <a:cubicBezTo>
                        <a:pt x="11" y="20"/>
                        <a:pt x="11" y="20"/>
                        <a:pt x="12" y="20"/>
                      </a:cubicBezTo>
                      <a:cubicBezTo>
                        <a:pt x="13" y="20"/>
                        <a:pt x="14" y="20"/>
                        <a:pt x="15" y="20"/>
                      </a:cubicBezTo>
                      <a:cubicBezTo>
                        <a:pt x="15" y="19"/>
                        <a:pt x="16" y="19"/>
                        <a:pt x="17" y="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2" name="Freeform 568"/>
                <p:cNvSpPr>
                  <a:spLocks/>
                </p:cNvSpPr>
                <p:nvPr userDrawn="1"/>
              </p:nvSpPr>
              <p:spPr bwMode="auto">
                <a:xfrm>
                  <a:off x="3330" y="2860"/>
                  <a:ext cx="36" cy="48"/>
                </a:xfrm>
                <a:custGeom>
                  <a:avLst/>
                  <a:gdLst>
                    <a:gd name="T0" fmla="*/ 1152 w 18"/>
                    <a:gd name="T1" fmla="*/ 448 h 24"/>
                    <a:gd name="T2" fmla="*/ 1088 w 18"/>
                    <a:gd name="T3" fmla="*/ 448 h 24"/>
                    <a:gd name="T4" fmla="*/ 960 w 18"/>
                    <a:gd name="T5" fmla="*/ 448 h 24"/>
                    <a:gd name="T6" fmla="*/ 896 w 18"/>
                    <a:gd name="T7" fmla="*/ 448 h 24"/>
                    <a:gd name="T8" fmla="*/ 704 w 18"/>
                    <a:gd name="T9" fmla="*/ 448 h 24"/>
                    <a:gd name="T10" fmla="*/ 512 w 18"/>
                    <a:gd name="T11" fmla="*/ 512 h 24"/>
                    <a:gd name="T12" fmla="*/ 512 w 18"/>
                    <a:gd name="T13" fmla="*/ 1536 h 24"/>
                    <a:gd name="T14" fmla="*/ 0 w 18"/>
                    <a:gd name="T15" fmla="*/ 1536 h 24"/>
                    <a:gd name="T16" fmla="*/ 0 w 18"/>
                    <a:gd name="T17" fmla="*/ 0 h 24"/>
                    <a:gd name="T18" fmla="*/ 512 w 18"/>
                    <a:gd name="T19" fmla="*/ 0 h 24"/>
                    <a:gd name="T20" fmla="*/ 512 w 18"/>
                    <a:gd name="T21" fmla="*/ 192 h 24"/>
                    <a:gd name="T22" fmla="*/ 768 w 18"/>
                    <a:gd name="T23" fmla="*/ 0 h 24"/>
                    <a:gd name="T24" fmla="*/ 1024 w 18"/>
                    <a:gd name="T25" fmla="*/ 0 h 24"/>
                    <a:gd name="T26" fmla="*/ 1088 w 18"/>
                    <a:gd name="T27" fmla="*/ 0 h 24"/>
                    <a:gd name="T28" fmla="*/ 1152 w 18"/>
                    <a:gd name="T29" fmla="*/ 0 h 24"/>
                    <a:gd name="T30" fmla="*/ 1152 w 18"/>
                    <a:gd name="T31" fmla="*/ 448 h 2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8" h="24">
                      <a:moveTo>
                        <a:pt x="18" y="7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7" y="7"/>
                        <a:pt x="16" y="7"/>
                        <a:pt x="15" y="7"/>
                      </a:cubicBezTo>
                      <a:cubicBezTo>
                        <a:pt x="15" y="7"/>
                        <a:pt x="14" y="7"/>
                        <a:pt x="14" y="7"/>
                      </a:cubicBezTo>
                      <a:cubicBezTo>
                        <a:pt x="12" y="7"/>
                        <a:pt x="12" y="7"/>
                        <a:pt x="11" y="7"/>
                      </a:cubicBezTo>
                      <a:cubicBezTo>
                        <a:pt x="10" y="7"/>
                        <a:pt x="9" y="7"/>
                        <a:pt x="8" y="8"/>
                      </a:cubicBezTo>
                      <a:cubicBezTo>
                        <a:pt x="8" y="24"/>
                        <a:pt x="8" y="24"/>
                        <a:pt x="8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10" y="2"/>
                        <a:pt x="11" y="1"/>
                        <a:pt x="12" y="0"/>
                      </a:cubicBezTo>
                      <a:cubicBezTo>
                        <a:pt x="14" y="0"/>
                        <a:pt x="15" y="0"/>
                        <a:pt x="16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7" y="0"/>
                        <a:pt x="17" y="0"/>
                        <a:pt x="18" y="0"/>
                      </a:cubicBezTo>
                      <a:lnTo>
                        <a:pt x="18" y="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3" name="Freeform 569"/>
                <p:cNvSpPr>
                  <a:spLocks noEditPoints="1"/>
                </p:cNvSpPr>
                <p:nvPr userDrawn="1"/>
              </p:nvSpPr>
              <p:spPr bwMode="auto">
                <a:xfrm>
                  <a:off x="3370" y="2842"/>
                  <a:ext cx="50" cy="66"/>
                </a:xfrm>
                <a:custGeom>
                  <a:avLst/>
                  <a:gdLst>
                    <a:gd name="T0" fmla="*/ 1600 w 25"/>
                    <a:gd name="T1" fmla="*/ 2112 h 33"/>
                    <a:gd name="T2" fmla="*/ 1152 w 25"/>
                    <a:gd name="T3" fmla="*/ 2112 h 33"/>
                    <a:gd name="T4" fmla="*/ 1152 w 25"/>
                    <a:gd name="T5" fmla="*/ 1920 h 33"/>
                    <a:gd name="T6" fmla="*/ 896 w 25"/>
                    <a:gd name="T7" fmla="*/ 2112 h 33"/>
                    <a:gd name="T8" fmla="*/ 640 w 25"/>
                    <a:gd name="T9" fmla="*/ 2112 h 33"/>
                    <a:gd name="T10" fmla="*/ 192 w 25"/>
                    <a:gd name="T11" fmla="*/ 1920 h 33"/>
                    <a:gd name="T12" fmla="*/ 0 w 25"/>
                    <a:gd name="T13" fmla="*/ 1344 h 33"/>
                    <a:gd name="T14" fmla="*/ 64 w 25"/>
                    <a:gd name="T15" fmla="*/ 1024 h 33"/>
                    <a:gd name="T16" fmla="*/ 256 w 25"/>
                    <a:gd name="T17" fmla="*/ 768 h 33"/>
                    <a:gd name="T18" fmla="*/ 448 w 25"/>
                    <a:gd name="T19" fmla="*/ 576 h 33"/>
                    <a:gd name="T20" fmla="*/ 704 w 25"/>
                    <a:gd name="T21" fmla="*/ 512 h 33"/>
                    <a:gd name="T22" fmla="*/ 960 w 25"/>
                    <a:gd name="T23" fmla="*/ 576 h 33"/>
                    <a:gd name="T24" fmla="*/ 1152 w 25"/>
                    <a:gd name="T25" fmla="*/ 640 h 33"/>
                    <a:gd name="T26" fmla="*/ 1152 w 25"/>
                    <a:gd name="T27" fmla="*/ 0 h 33"/>
                    <a:gd name="T28" fmla="*/ 1600 w 25"/>
                    <a:gd name="T29" fmla="*/ 0 h 33"/>
                    <a:gd name="T30" fmla="*/ 1600 w 25"/>
                    <a:gd name="T31" fmla="*/ 2112 h 33"/>
                    <a:gd name="T32" fmla="*/ 1152 w 25"/>
                    <a:gd name="T33" fmla="*/ 1664 h 33"/>
                    <a:gd name="T34" fmla="*/ 1152 w 25"/>
                    <a:gd name="T35" fmla="*/ 896 h 33"/>
                    <a:gd name="T36" fmla="*/ 1024 w 25"/>
                    <a:gd name="T37" fmla="*/ 896 h 33"/>
                    <a:gd name="T38" fmla="*/ 896 w 25"/>
                    <a:gd name="T39" fmla="*/ 896 h 33"/>
                    <a:gd name="T40" fmla="*/ 640 w 25"/>
                    <a:gd name="T41" fmla="*/ 1024 h 33"/>
                    <a:gd name="T42" fmla="*/ 512 w 25"/>
                    <a:gd name="T43" fmla="*/ 1344 h 33"/>
                    <a:gd name="T44" fmla="*/ 576 w 25"/>
                    <a:gd name="T45" fmla="*/ 1664 h 33"/>
                    <a:gd name="T46" fmla="*/ 832 w 25"/>
                    <a:gd name="T47" fmla="*/ 1792 h 33"/>
                    <a:gd name="T48" fmla="*/ 1024 w 25"/>
                    <a:gd name="T49" fmla="*/ 1728 h 33"/>
                    <a:gd name="T50" fmla="*/ 1152 w 25"/>
                    <a:gd name="T51" fmla="*/ 1664 h 33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0" t="0" r="r" b="b"/>
                  <a:pathLst>
                    <a:path w="25" h="33">
                      <a:moveTo>
                        <a:pt x="25" y="33"/>
                      </a:moveTo>
                      <a:cubicBezTo>
                        <a:pt x="18" y="33"/>
                        <a:pt x="18" y="33"/>
                        <a:pt x="18" y="33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16" y="31"/>
                        <a:pt x="15" y="32"/>
                        <a:pt x="14" y="33"/>
                      </a:cubicBezTo>
                      <a:cubicBezTo>
                        <a:pt x="13" y="33"/>
                        <a:pt x="11" y="33"/>
                        <a:pt x="10" y="33"/>
                      </a:cubicBezTo>
                      <a:cubicBezTo>
                        <a:pt x="7" y="33"/>
                        <a:pt x="5" y="32"/>
                        <a:pt x="3" y="30"/>
                      </a:cubicBezTo>
                      <a:cubicBezTo>
                        <a:pt x="1" y="28"/>
                        <a:pt x="0" y="25"/>
                        <a:pt x="0" y="21"/>
                      </a:cubicBezTo>
                      <a:cubicBezTo>
                        <a:pt x="0" y="19"/>
                        <a:pt x="1" y="17"/>
                        <a:pt x="1" y="16"/>
                      </a:cubicBezTo>
                      <a:cubicBezTo>
                        <a:pt x="2" y="14"/>
                        <a:pt x="3" y="13"/>
                        <a:pt x="4" y="12"/>
                      </a:cubicBezTo>
                      <a:cubicBezTo>
                        <a:pt x="5" y="11"/>
                        <a:pt x="6" y="10"/>
                        <a:pt x="7" y="9"/>
                      </a:cubicBezTo>
                      <a:cubicBezTo>
                        <a:pt x="8" y="8"/>
                        <a:pt x="10" y="8"/>
                        <a:pt x="11" y="8"/>
                      </a:cubicBezTo>
                      <a:cubicBezTo>
                        <a:pt x="13" y="8"/>
                        <a:pt x="14" y="8"/>
                        <a:pt x="15" y="9"/>
                      </a:cubicBezTo>
                      <a:cubicBezTo>
                        <a:pt x="16" y="9"/>
                        <a:pt x="17" y="9"/>
                        <a:pt x="18" y="1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lnTo>
                        <a:pt x="25" y="33"/>
                      </a:lnTo>
                      <a:close/>
                      <a:moveTo>
                        <a:pt x="18" y="26"/>
                      </a:moveTo>
                      <a:cubicBezTo>
                        <a:pt x="18" y="14"/>
                        <a:pt x="18" y="14"/>
                        <a:pt x="18" y="14"/>
                      </a:cubicBezTo>
                      <a:cubicBezTo>
                        <a:pt x="17" y="14"/>
                        <a:pt x="16" y="14"/>
                        <a:pt x="16" y="14"/>
                      </a:cubicBezTo>
                      <a:cubicBezTo>
                        <a:pt x="15" y="14"/>
                        <a:pt x="15" y="14"/>
                        <a:pt x="14" y="14"/>
                      </a:cubicBezTo>
                      <a:cubicBezTo>
                        <a:pt x="12" y="14"/>
                        <a:pt x="11" y="14"/>
                        <a:pt x="10" y="16"/>
                      </a:cubicBezTo>
                      <a:cubicBezTo>
                        <a:pt x="9" y="17"/>
                        <a:pt x="8" y="19"/>
                        <a:pt x="8" y="21"/>
                      </a:cubicBezTo>
                      <a:cubicBezTo>
                        <a:pt x="8" y="23"/>
                        <a:pt x="9" y="25"/>
                        <a:pt x="9" y="26"/>
                      </a:cubicBezTo>
                      <a:cubicBezTo>
                        <a:pt x="10" y="27"/>
                        <a:pt x="12" y="28"/>
                        <a:pt x="13" y="28"/>
                      </a:cubicBezTo>
                      <a:cubicBezTo>
                        <a:pt x="14" y="28"/>
                        <a:pt x="15" y="28"/>
                        <a:pt x="16" y="27"/>
                      </a:cubicBezTo>
                      <a:cubicBezTo>
                        <a:pt x="16" y="27"/>
                        <a:pt x="17" y="27"/>
                        <a:pt x="18" y="2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4" name="Freeform 570"/>
                <p:cNvSpPr>
                  <a:spLocks/>
                </p:cNvSpPr>
                <p:nvPr userDrawn="1"/>
              </p:nvSpPr>
              <p:spPr bwMode="auto">
                <a:xfrm>
                  <a:off x="3466" y="2844"/>
                  <a:ext cx="46" cy="64"/>
                </a:xfrm>
                <a:custGeom>
                  <a:avLst/>
                  <a:gdLst>
                    <a:gd name="T0" fmla="*/ 20 w 54"/>
                    <a:gd name="T1" fmla="*/ 6 h 75"/>
                    <a:gd name="T2" fmla="*/ 8 w 54"/>
                    <a:gd name="T3" fmla="*/ 6 h 75"/>
                    <a:gd name="T4" fmla="*/ 8 w 54"/>
                    <a:gd name="T5" fmla="*/ 11 h 75"/>
                    <a:gd name="T6" fmla="*/ 20 w 54"/>
                    <a:gd name="T7" fmla="*/ 11 h 75"/>
                    <a:gd name="T8" fmla="*/ 20 w 54"/>
                    <a:gd name="T9" fmla="*/ 16 h 75"/>
                    <a:gd name="T10" fmla="*/ 8 w 54"/>
                    <a:gd name="T11" fmla="*/ 16 h 75"/>
                    <a:gd name="T12" fmla="*/ 8 w 54"/>
                    <a:gd name="T13" fmla="*/ 29 h 75"/>
                    <a:gd name="T14" fmla="*/ 0 w 54"/>
                    <a:gd name="T15" fmla="*/ 29 h 75"/>
                    <a:gd name="T16" fmla="*/ 0 w 54"/>
                    <a:gd name="T17" fmla="*/ 0 h 75"/>
                    <a:gd name="T18" fmla="*/ 20 w 54"/>
                    <a:gd name="T19" fmla="*/ 0 h 75"/>
                    <a:gd name="T20" fmla="*/ 20 w 54"/>
                    <a:gd name="T21" fmla="*/ 6 h 7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54" h="75">
                      <a:moveTo>
                        <a:pt x="54" y="14"/>
                      </a:moveTo>
                      <a:lnTo>
                        <a:pt x="19" y="14"/>
                      </a:lnTo>
                      <a:lnTo>
                        <a:pt x="19" y="28"/>
                      </a:lnTo>
                      <a:lnTo>
                        <a:pt x="52" y="28"/>
                      </a:lnTo>
                      <a:lnTo>
                        <a:pt x="52" y="42"/>
                      </a:lnTo>
                      <a:lnTo>
                        <a:pt x="19" y="42"/>
                      </a:lnTo>
                      <a:lnTo>
                        <a:pt x="19" y="75"/>
                      </a:lnTo>
                      <a:lnTo>
                        <a:pt x="0" y="75"/>
                      </a:lnTo>
                      <a:lnTo>
                        <a:pt x="0" y="0"/>
                      </a:lnTo>
                      <a:lnTo>
                        <a:pt x="54" y="0"/>
                      </a:lnTo>
                      <a:lnTo>
                        <a:pt x="54" y="1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5" name="Freeform 571"/>
                <p:cNvSpPr>
                  <a:spLocks noEditPoints="1"/>
                </p:cNvSpPr>
                <p:nvPr userDrawn="1"/>
              </p:nvSpPr>
              <p:spPr bwMode="auto">
                <a:xfrm>
                  <a:off x="3518" y="2858"/>
                  <a:ext cx="48" cy="50"/>
                </a:xfrm>
                <a:custGeom>
                  <a:avLst/>
                  <a:gdLst>
                    <a:gd name="T0" fmla="*/ 1024 w 24"/>
                    <a:gd name="T1" fmla="*/ 1408 h 25"/>
                    <a:gd name="T2" fmla="*/ 960 w 24"/>
                    <a:gd name="T3" fmla="*/ 1472 h 25"/>
                    <a:gd name="T4" fmla="*/ 832 w 24"/>
                    <a:gd name="T5" fmla="*/ 1536 h 25"/>
                    <a:gd name="T6" fmla="*/ 704 w 24"/>
                    <a:gd name="T7" fmla="*/ 1600 h 25"/>
                    <a:gd name="T8" fmla="*/ 512 w 24"/>
                    <a:gd name="T9" fmla="*/ 1600 h 25"/>
                    <a:gd name="T10" fmla="*/ 128 w 24"/>
                    <a:gd name="T11" fmla="*/ 1472 h 25"/>
                    <a:gd name="T12" fmla="*/ 0 w 24"/>
                    <a:gd name="T13" fmla="*/ 1152 h 25"/>
                    <a:gd name="T14" fmla="*/ 64 w 24"/>
                    <a:gd name="T15" fmla="*/ 896 h 25"/>
                    <a:gd name="T16" fmla="*/ 320 w 24"/>
                    <a:gd name="T17" fmla="*/ 704 h 25"/>
                    <a:gd name="T18" fmla="*/ 640 w 24"/>
                    <a:gd name="T19" fmla="*/ 640 h 25"/>
                    <a:gd name="T20" fmla="*/ 1024 w 24"/>
                    <a:gd name="T21" fmla="*/ 576 h 25"/>
                    <a:gd name="T22" fmla="*/ 1024 w 24"/>
                    <a:gd name="T23" fmla="*/ 576 h 25"/>
                    <a:gd name="T24" fmla="*/ 960 w 24"/>
                    <a:gd name="T25" fmla="*/ 384 h 25"/>
                    <a:gd name="T26" fmla="*/ 640 w 24"/>
                    <a:gd name="T27" fmla="*/ 320 h 25"/>
                    <a:gd name="T28" fmla="*/ 384 w 24"/>
                    <a:gd name="T29" fmla="*/ 384 h 25"/>
                    <a:gd name="T30" fmla="*/ 192 w 24"/>
                    <a:gd name="T31" fmla="*/ 448 h 25"/>
                    <a:gd name="T32" fmla="*/ 128 w 24"/>
                    <a:gd name="T33" fmla="*/ 448 h 25"/>
                    <a:gd name="T34" fmla="*/ 128 w 24"/>
                    <a:gd name="T35" fmla="*/ 64 h 25"/>
                    <a:gd name="T36" fmla="*/ 384 w 24"/>
                    <a:gd name="T37" fmla="*/ 64 h 25"/>
                    <a:gd name="T38" fmla="*/ 768 w 24"/>
                    <a:gd name="T39" fmla="*/ 0 h 25"/>
                    <a:gd name="T40" fmla="*/ 1344 w 24"/>
                    <a:gd name="T41" fmla="*/ 128 h 25"/>
                    <a:gd name="T42" fmla="*/ 1536 w 24"/>
                    <a:gd name="T43" fmla="*/ 576 h 25"/>
                    <a:gd name="T44" fmla="*/ 1536 w 24"/>
                    <a:gd name="T45" fmla="*/ 1600 h 25"/>
                    <a:gd name="T46" fmla="*/ 1024 w 24"/>
                    <a:gd name="T47" fmla="*/ 1600 h 25"/>
                    <a:gd name="T48" fmla="*/ 1024 w 24"/>
                    <a:gd name="T49" fmla="*/ 1408 h 25"/>
                    <a:gd name="T50" fmla="*/ 1024 w 24"/>
                    <a:gd name="T51" fmla="*/ 1216 h 25"/>
                    <a:gd name="T52" fmla="*/ 1024 w 24"/>
                    <a:gd name="T53" fmla="*/ 896 h 25"/>
                    <a:gd name="T54" fmla="*/ 832 w 24"/>
                    <a:gd name="T55" fmla="*/ 896 h 25"/>
                    <a:gd name="T56" fmla="*/ 640 w 24"/>
                    <a:gd name="T57" fmla="*/ 896 h 25"/>
                    <a:gd name="T58" fmla="*/ 576 w 24"/>
                    <a:gd name="T59" fmla="*/ 1024 h 25"/>
                    <a:gd name="T60" fmla="*/ 512 w 24"/>
                    <a:gd name="T61" fmla="*/ 1088 h 25"/>
                    <a:gd name="T62" fmla="*/ 512 w 24"/>
                    <a:gd name="T63" fmla="*/ 1216 h 25"/>
                    <a:gd name="T64" fmla="*/ 576 w 24"/>
                    <a:gd name="T65" fmla="*/ 1216 h 25"/>
                    <a:gd name="T66" fmla="*/ 640 w 24"/>
                    <a:gd name="T67" fmla="*/ 1280 h 25"/>
                    <a:gd name="T68" fmla="*/ 768 w 24"/>
                    <a:gd name="T69" fmla="*/ 1280 h 25"/>
                    <a:gd name="T70" fmla="*/ 896 w 24"/>
                    <a:gd name="T71" fmla="*/ 1280 h 25"/>
                    <a:gd name="T72" fmla="*/ 1024 w 24"/>
                    <a:gd name="T73" fmla="*/ 1216 h 25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0" t="0" r="r" b="b"/>
                  <a:pathLst>
                    <a:path w="24" h="25">
                      <a:moveTo>
                        <a:pt x="16" y="22"/>
                      </a:moveTo>
                      <a:cubicBezTo>
                        <a:pt x="16" y="23"/>
                        <a:pt x="15" y="23"/>
                        <a:pt x="15" y="23"/>
                      </a:cubicBezTo>
                      <a:cubicBezTo>
                        <a:pt x="14" y="24"/>
                        <a:pt x="14" y="24"/>
                        <a:pt x="13" y="24"/>
                      </a:cubicBezTo>
                      <a:cubicBezTo>
                        <a:pt x="12" y="25"/>
                        <a:pt x="12" y="25"/>
                        <a:pt x="11" y="25"/>
                      </a:cubicBezTo>
                      <a:cubicBezTo>
                        <a:pt x="10" y="25"/>
                        <a:pt x="9" y="25"/>
                        <a:pt x="8" y="25"/>
                      </a:cubicBezTo>
                      <a:cubicBezTo>
                        <a:pt x="6" y="25"/>
                        <a:pt x="4" y="25"/>
                        <a:pt x="2" y="23"/>
                      </a:cubicBezTo>
                      <a:cubicBezTo>
                        <a:pt x="1" y="22"/>
                        <a:pt x="0" y="20"/>
                        <a:pt x="0" y="18"/>
                      </a:cubicBezTo>
                      <a:cubicBezTo>
                        <a:pt x="0" y="16"/>
                        <a:pt x="0" y="15"/>
                        <a:pt x="1" y="14"/>
                      </a:cubicBezTo>
                      <a:cubicBezTo>
                        <a:pt x="2" y="13"/>
                        <a:pt x="3" y="12"/>
                        <a:pt x="5" y="11"/>
                      </a:cubicBezTo>
                      <a:cubicBezTo>
                        <a:pt x="6" y="10"/>
                        <a:pt x="8" y="10"/>
                        <a:pt x="10" y="10"/>
                      </a:cubicBezTo>
                      <a:cubicBezTo>
                        <a:pt x="12" y="9"/>
                        <a:pt x="14" y="9"/>
                        <a:pt x="16" y="9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6" y="8"/>
                        <a:pt x="16" y="7"/>
                        <a:pt x="15" y="6"/>
                      </a:cubicBezTo>
                      <a:cubicBezTo>
                        <a:pt x="14" y="6"/>
                        <a:pt x="12" y="5"/>
                        <a:pt x="10" y="5"/>
                      </a:cubicBezTo>
                      <a:cubicBezTo>
                        <a:pt x="9" y="5"/>
                        <a:pt x="7" y="6"/>
                        <a:pt x="6" y="6"/>
                      </a:cubicBezTo>
                      <a:cubicBezTo>
                        <a:pt x="5" y="7"/>
                        <a:pt x="4" y="7"/>
                        <a:pt x="3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3" y="1"/>
                        <a:pt x="4" y="1"/>
                        <a:pt x="6" y="1"/>
                      </a:cubicBezTo>
                      <a:cubicBezTo>
                        <a:pt x="8" y="0"/>
                        <a:pt x="10" y="0"/>
                        <a:pt x="12" y="0"/>
                      </a:cubicBezTo>
                      <a:cubicBezTo>
                        <a:pt x="16" y="0"/>
                        <a:pt x="19" y="1"/>
                        <a:pt x="21" y="2"/>
                      </a:cubicBezTo>
                      <a:cubicBezTo>
                        <a:pt x="23" y="4"/>
                        <a:pt x="24" y="6"/>
                        <a:pt x="24" y="9"/>
                      </a:cubicBezTo>
                      <a:cubicBezTo>
                        <a:pt x="24" y="25"/>
                        <a:pt x="24" y="25"/>
                        <a:pt x="24" y="25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lnTo>
                        <a:pt x="16" y="22"/>
                      </a:lnTo>
                      <a:close/>
                      <a:moveTo>
                        <a:pt x="16" y="19"/>
                      </a:move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5" y="14"/>
                        <a:pt x="14" y="14"/>
                        <a:pt x="13" y="14"/>
                      </a:cubicBezTo>
                      <a:cubicBezTo>
                        <a:pt x="12" y="14"/>
                        <a:pt x="11" y="14"/>
                        <a:pt x="10" y="14"/>
                      </a:cubicBezTo>
                      <a:cubicBezTo>
                        <a:pt x="10" y="15"/>
                        <a:pt x="9" y="15"/>
                        <a:pt x="9" y="16"/>
                      </a:cubicBezTo>
                      <a:cubicBezTo>
                        <a:pt x="8" y="16"/>
                        <a:pt x="8" y="17"/>
                        <a:pt x="8" y="17"/>
                      </a:cubicBezTo>
                      <a:cubicBezTo>
                        <a:pt x="8" y="18"/>
                        <a:pt x="8" y="18"/>
                        <a:pt x="8" y="19"/>
                      </a:cubicBezTo>
                      <a:cubicBezTo>
                        <a:pt x="8" y="19"/>
                        <a:pt x="8" y="19"/>
                        <a:pt x="9" y="19"/>
                      </a:cubicBezTo>
                      <a:cubicBezTo>
                        <a:pt x="9" y="20"/>
                        <a:pt x="9" y="20"/>
                        <a:pt x="10" y="20"/>
                      </a:cubicBezTo>
                      <a:cubicBezTo>
                        <a:pt x="10" y="20"/>
                        <a:pt x="11" y="20"/>
                        <a:pt x="12" y="20"/>
                      </a:cubicBezTo>
                      <a:cubicBezTo>
                        <a:pt x="13" y="20"/>
                        <a:pt x="14" y="20"/>
                        <a:pt x="14" y="20"/>
                      </a:cubicBezTo>
                      <a:cubicBezTo>
                        <a:pt x="15" y="19"/>
                        <a:pt x="16" y="19"/>
                        <a:pt x="16" y="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6" name="Freeform 572"/>
                <p:cNvSpPr>
                  <a:spLocks/>
                </p:cNvSpPr>
                <p:nvPr userDrawn="1"/>
              </p:nvSpPr>
              <p:spPr bwMode="auto">
                <a:xfrm>
                  <a:off x="3576" y="2858"/>
                  <a:ext cx="46" cy="50"/>
                </a:xfrm>
                <a:custGeom>
                  <a:avLst/>
                  <a:gdLst>
                    <a:gd name="T0" fmla="*/ 1472 w 23"/>
                    <a:gd name="T1" fmla="*/ 1088 h 25"/>
                    <a:gd name="T2" fmla="*/ 1280 w 23"/>
                    <a:gd name="T3" fmla="*/ 1472 h 25"/>
                    <a:gd name="T4" fmla="*/ 640 w 23"/>
                    <a:gd name="T5" fmla="*/ 1600 h 25"/>
                    <a:gd name="T6" fmla="*/ 320 w 23"/>
                    <a:gd name="T7" fmla="*/ 1600 h 25"/>
                    <a:gd name="T8" fmla="*/ 0 w 23"/>
                    <a:gd name="T9" fmla="*/ 1536 h 25"/>
                    <a:gd name="T10" fmla="*/ 0 w 23"/>
                    <a:gd name="T11" fmla="*/ 1088 h 25"/>
                    <a:gd name="T12" fmla="*/ 64 w 23"/>
                    <a:gd name="T13" fmla="*/ 1088 h 25"/>
                    <a:gd name="T14" fmla="*/ 192 w 23"/>
                    <a:gd name="T15" fmla="*/ 1152 h 25"/>
                    <a:gd name="T16" fmla="*/ 320 w 23"/>
                    <a:gd name="T17" fmla="*/ 1216 h 25"/>
                    <a:gd name="T18" fmla="*/ 448 w 23"/>
                    <a:gd name="T19" fmla="*/ 1280 h 25"/>
                    <a:gd name="T20" fmla="*/ 704 w 23"/>
                    <a:gd name="T21" fmla="*/ 1280 h 25"/>
                    <a:gd name="T22" fmla="*/ 896 w 23"/>
                    <a:gd name="T23" fmla="*/ 1280 h 25"/>
                    <a:gd name="T24" fmla="*/ 960 w 23"/>
                    <a:gd name="T25" fmla="*/ 1152 h 25"/>
                    <a:gd name="T26" fmla="*/ 896 w 23"/>
                    <a:gd name="T27" fmla="*/ 1088 h 25"/>
                    <a:gd name="T28" fmla="*/ 768 w 23"/>
                    <a:gd name="T29" fmla="*/ 1024 h 25"/>
                    <a:gd name="T30" fmla="*/ 640 w 23"/>
                    <a:gd name="T31" fmla="*/ 1024 h 25"/>
                    <a:gd name="T32" fmla="*/ 448 w 23"/>
                    <a:gd name="T33" fmla="*/ 960 h 25"/>
                    <a:gd name="T34" fmla="*/ 128 w 23"/>
                    <a:gd name="T35" fmla="*/ 832 h 25"/>
                    <a:gd name="T36" fmla="*/ 64 w 23"/>
                    <a:gd name="T37" fmla="*/ 512 h 25"/>
                    <a:gd name="T38" fmla="*/ 256 w 23"/>
                    <a:gd name="T39" fmla="*/ 128 h 25"/>
                    <a:gd name="T40" fmla="*/ 832 w 23"/>
                    <a:gd name="T41" fmla="*/ 0 h 25"/>
                    <a:gd name="T42" fmla="*/ 1152 w 23"/>
                    <a:gd name="T43" fmla="*/ 64 h 25"/>
                    <a:gd name="T44" fmla="*/ 1408 w 23"/>
                    <a:gd name="T45" fmla="*/ 128 h 25"/>
                    <a:gd name="T46" fmla="*/ 1408 w 23"/>
                    <a:gd name="T47" fmla="*/ 512 h 25"/>
                    <a:gd name="T48" fmla="*/ 1344 w 23"/>
                    <a:gd name="T49" fmla="*/ 512 h 25"/>
                    <a:gd name="T50" fmla="*/ 1088 w 23"/>
                    <a:gd name="T51" fmla="*/ 384 h 25"/>
                    <a:gd name="T52" fmla="*/ 832 w 23"/>
                    <a:gd name="T53" fmla="*/ 320 h 25"/>
                    <a:gd name="T54" fmla="*/ 640 w 23"/>
                    <a:gd name="T55" fmla="*/ 384 h 25"/>
                    <a:gd name="T56" fmla="*/ 512 w 23"/>
                    <a:gd name="T57" fmla="*/ 448 h 25"/>
                    <a:gd name="T58" fmla="*/ 576 w 23"/>
                    <a:gd name="T59" fmla="*/ 576 h 25"/>
                    <a:gd name="T60" fmla="*/ 768 w 23"/>
                    <a:gd name="T61" fmla="*/ 576 h 25"/>
                    <a:gd name="T62" fmla="*/ 896 w 23"/>
                    <a:gd name="T63" fmla="*/ 640 h 25"/>
                    <a:gd name="T64" fmla="*/ 1088 w 23"/>
                    <a:gd name="T65" fmla="*/ 704 h 25"/>
                    <a:gd name="T66" fmla="*/ 1344 w 23"/>
                    <a:gd name="T67" fmla="*/ 832 h 25"/>
                    <a:gd name="T68" fmla="*/ 1472 w 23"/>
                    <a:gd name="T69" fmla="*/ 1088 h 25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23" h="25">
                      <a:moveTo>
                        <a:pt x="23" y="17"/>
                      </a:moveTo>
                      <a:cubicBezTo>
                        <a:pt x="23" y="20"/>
                        <a:pt x="22" y="22"/>
                        <a:pt x="20" y="23"/>
                      </a:cubicBezTo>
                      <a:cubicBezTo>
                        <a:pt x="17" y="25"/>
                        <a:pt x="14" y="25"/>
                        <a:pt x="10" y="25"/>
                      </a:cubicBezTo>
                      <a:cubicBezTo>
                        <a:pt x="8" y="25"/>
                        <a:pt x="6" y="25"/>
                        <a:pt x="5" y="25"/>
                      </a:cubicBezTo>
                      <a:cubicBezTo>
                        <a:pt x="3" y="24"/>
                        <a:pt x="2" y="24"/>
                        <a:pt x="0" y="24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" y="17"/>
                        <a:pt x="1" y="17"/>
                        <a:pt x="1" y="17"/>
                      </a:cubicBezTo>
                      <a:cubicBezTo>
                        <a:pt x="2" y="18"/>
                        <a:pt x="2" y="18"/>
                        <a:pt x="3" y="18"/>
                      </a:cubicBezTo>
                      <a:cubicBezTo>
                        <a:pt x="3" y="18"/>
                        <a:pt x="4" y="19"/>
                        <a:pt x="5" y="19"/>
                      </a:cubicBezTo>
                      <a:cubicBezTo>
                        <a:pt x="5" y="19"/>
                        <a:pt x="6" y="20"/>
                        <a:pt x="7" y="20"/>
                      </a:cubicBezTo>
                      <a:cubicBezTo>
                        <a:pt x="8" y="20"/>
                        <a:pt x="9" y="20"/>
                        <a:pt x="11" y="20"/>
                      </a:cubicBezTo>
                      <a:cubicBezTo>
                        <a:pt x="12" y="20"/>
                        <a:pt x="13" y="20"/>
                        <a:pt x="14" y="20"/>
                      </a:cubicBezTo>
                      <a:cubicBezTo>
                        <a:pt x="15" y="20"/>
                        <a:pt x="15" y="19"/>
                        <a:pt x="15" y="18"/>
                      </a:cubicBezTo>
                      <a:cubicBezTo>
                        <a:pt x="15" y="18"/>
                        <a:pt x="15" y="17"/>
                        <a:pt x="14" y="17"/>
                      </a:cubicBezTo>
                      <a:cubicBezTo>
                        <a:pt x="14" y="17"/>
                        <a:pt x="13" y="17"/>
                        <a:pt x="12" y="16"/>
                      </a:cubicBezTo>
                      <a:cubicBezTo>
                        <a:pt x="11" y="16"/>
                        <a:pt x="11" y="16"/>
                        <a:pt x="10" y="16"/>
                      </a:cubicBezTo>
                      <a:cubicBezTo>
                        <a:pt x="9" y="16"/>
                        <a:pt x="8" y="16"/>
                        <a:pt x="7" y="15"/>
                      </a:cubicBezTo>
                      <a:cubicBezTo>
                        <a:pt x="5" y="15"/>
                        <a:pt x="3" y="14"/>
                        <a:pt x="2" y="13"/>
                      </a:cubicBezTo>
                      <a:cubicBezTo>
                        <a:pt x="1" y="12"/>
                        <a:pt x="1" y="10"/>
                        <a:pt x="1" y="8"/>
                      </a:cubicBezTo>
                      <a:cubicBezTo>
                        <a:pt x="1" y="6"/>
                        <a:pt x="2" y="4"/>
                        <a:pt x="4" y="2"/>
                      </a:cubicBezTo>
                      <a:cubicBezTo>
                        <a:pt x="6" y="1"/>
                        <a:pt x="9" y="0"/>
                        <a:pt x="13" y="0"/>
                      </a:cubicBezTo>
                      <a:cubicBezTo>
                        <a:pt x="15" y="0"/>
                        <a:pt x="16" y="0"/>
                        <a:pt x="18" y="1"/>
                      </a:cubicBezTo>
                      <a:cubicBezTo>
                        <a:pt x="20" y="1"/>
                        <a:pt x="21" y="1"/>
                        <a:pt x="22" y="2"/>
                      </a:cubicBezTo>
                      <a:cubicBezTo>
                        <a:pt x="22" y="8"/>
                        <a:pt x="22" y="8"/>
                        <a:pt x="22" y="8"/>
                      </a:cubicBezTo>
                      <a:cubicBezTo>
                        <a:pt x="21" y="8"/>
                        <a:pt x="21" y="8"/>
                        <a:pt x="21" y="8"/>
                      </a:cubicBezTo>
                      <a:cubicBezTo>
                        <a:pt x="20" y="7"/>
                        <a:pt x="19" y="7"/>
                        <a:pt x="17" y="6"/>
                      </a:cubicBezTo>
                      <a:cubicBezTo>
                        <a:pt x="16" y="6"/>
                        <a:pt x="14" y="5"/>
                        <a:pt x="13" y="5"/>
                      </a:cubicBezTo>
                      <a:cubicBezTo>
                        <a:pt x="12" y="5"/>
                        <a:pt x="11" y="5"/>
                        <a:pt x="10" y="6"/>
                      </a:cubicBezTo>
                      <a:cubicBezTo>
                        <a:pt x="9" y="6"/>
                        <a:pt x="8" y="7"/>
                        <a:pt x="8" y="7"/>
                      </a:cubicBezTo>
                      <a:cubicBezTo>
                        <a:pt x="8" y="8"/>
                        <a:pt x="9" y="8"/>
                        <a:pt x="9" y="9"/>
                      </a:cubicBezTo>
                      <a:cubicBezTo>
                        <a:pt x="9" y="9"/>
                        <a:pt x="10" y="9"/>
                        <a:pt x="12" y="9"/>
                      </a:cubicBezTo>
                      <a:cubicBezTo>
                        <a:pt x="12" y="10"/>
                        <a:pt x="13" y="10"/>
                        <a:pt x="14" y="10"/>
                      </a:cubicBezTo>
                      <a:cubicBezTo>
                        <a:pt x="15" y="10"/>
                        <a:pt x="16" y="10"/>
                        <a:pt x="17" y="11"/>
                      </a:cubicBezTo>
                      <a:cubicBezTo>
                        <a:pt x="19" y="11"/>
                        <a:pt x="20" y="12"/>
                        <a:pt x="21" y="13"/>
                      </a:cubicBezTo>
                      <a:cubicBezTo>
                        <a:pt x="22" y="14"/>
                        <a:pt x="23" y="16"/>
                        <a:pt x="23" y="1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7" name="Freeform 573"/>
                <p:cNvSpPr>
                  <a:spLocks/>
                </p:cNvSpPr>
                <p:nvPr userDrawn="1"/>
              </p:nvSpPr>
              <p:spPr bwMode="auto">
                <a:xfrm>
                  <a:off x="3626" y="2846"/>
                  <a:ext cx="36" cy="62"/>
                </a:xfrm>
                <a:custGeom>
                  <a:avLst/>
                  <a:gdLst>
                    <a:gd name="T0" fmla="*/ 1152 w 18"/>
                    <a:gd name="T1" fmla="*/ 1984 h 31"/>
                    <a:gd name="T2" fmla="*/ 1024 w 18"/>
                    <a:gd name="T3" fmla="*/ 1984 h 31"/>
                    <a:gd name="T4" fmla="*/ 768 w 18"/>
                    <a:gd name="T5" fmla="*/ 1984 h 31"/>
                    <a:gd name="T6" fmla="*/ 384 w 18"/>
                    <a:gd name="T7" fmla="*/ 1856 h 31"/>
                    <a:gd name="T8" fmla="*/ 192 w 18"/>
                    <a:gd name="T9" fmla="*/ 1472 h 31"/>
                    <a:gd name="T10" fmla="*/ 192 w 18"/>
                    <a:gd name="T11" fmla="*/ 768 h 31"/>
                    <a:gd name="T12" fmla="*/ 0 w 18"/>
                    <a:gd name="T13" fmla="*/ 768 h 31"/>
                    <a:gd name="T14" fmla="*/ 0 w 18"/>
                    <a:gd name="T15" fmla="*/ 448 h 31"/>
                    <a:gd name="T16" fmla="*/ 192 w 18"/>
                    <a:gd name="T17" fmla="*/ 448 h 31"/>
                    <a:gd name="T18" fmla="*/ 192 w 18"/>
                    <a:gd name="T19" fmla="*/ 0 h 31"/>
                    <a:gd name="T20" fmla="*/ 704 w 18"/>
                    <a:gd name="T21" fmla="*/ 0 h 31"/>
                    <a:gd name="T22" fmla="*/ 704 w 18"/>
                    <a:gd name="T23" fmla="*/ 448 h 31"/>
                    <a:gd name="T24" fmla="*/ 1152 w 18"/>
                    <a:gd name="T25" fmla="*/ 448 h 31"/>
                    <a:gd name="T26" fmla="*/ 1152 w 18"/>
                    <a:gd name="T27" fmla="*/ 768 h 31"/>
                    <a:gd name="T28" fmla="*/ 704 w 18"/>
                    <a:gd name="T29" fmla="*/ 768 h 31"/>
                    <a:gd name="T30" fmla="*/ 704 w 18"/>
                    <a:gd name="T31" fmla="*/ 1344 h 31"/>
                    <a:gd name="T32" fmla="*/ 704 w 18"/>
                    <a:gd name="T33" fmla="*/ 1472 h 31"/>
                    <a:gd name="T34" fmla="*/ 704 w 18"/>
                    <a:gd name="T35" fmla="*/ 1536 h 31"/>
                    <a:gd name="T36" fmla="*/ 832 w 18"/>
                    <a:gd name="T37" fmla="*/ 1664 h 31"/>
                    <a:gd name="T38" fmla="*/ 960 w 18"/>
                    <a:gd name="T39" fmla="*/ 1664 h 31"/>
                    <a:gd name="T40" fmla="*/ 1024 w 18"/>
                    <a:gd name="T41" fmla="*/ 1664 h 31"/>
                    <a:gd name="T42" fmla="*/ 1152 w 18"/>
                    <a:gd name="T43" fmla="*/ 1600 h 31"/>
                    <a:gd name="T44" fmla="*/ 1152 w 18"/>
                    <a:gd name="T45" fmla="*/ 1600 h 31"/>
                    <a:gd name="T46" fmla="*/ 1152 w 18"/>
                    <a:gd name="T47" fmla="*/ 1984 h 31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18" h="31">
                      <a:moveTo>
                        <a:pt x="18" y="31"/>
                      </a:moveTo>
                      <a:cubicBezTo>
                        <a:pt x="17" y="31"/>
                        <a:pt x="17" y="31"/>
                        <a:pt x="16" y="31"/>
                      </a:cubicBezTo>
                      <a:cubicBezTo>
                        <a:pt x="15" y="31"/>
                        <a:pt x="14" y="31"/>
                        <a:pt x="12" y="31"/>
                      </a:cubicBezTo>
                      <a:cubicBezTo>
                        <a:pt x="9" y="31"/>
                        <a:pt x="7" y="31"/>
                        <a:pt x="6" y="29"/>
                      </a:cubicBezTo>
                      <a:cubicBezTo>
                        <a:pt x="4" y="28"/>
                        <a:pt x="3" y="26"/>
                        <a:pt x="3" y="23"/>
                      </a:cubicBez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8" y="7"/>
                        <a:pt x="18" y="7"/>
                        <a:pt x="18" y="7"/>
                      </a:cubicBezTo>
                      <a:cubicBezTo>
                        <a:pt x="18" y="12"/>
                        <a:pt x="18" y="12"/>
                        <a:pt x="18" y="12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1" y="21"/>
                        <a:pt x="11" y="22"/>
                        <a:pt x="11" y="23"/>
                      </a:cubicBezTo>
                      <a:cubicBezTo>
                        <a:pt x="11" y="23"/>
                        <a:pt x="11" y="24"/>
                        <a:pt x="11" y="24"/>
                      </a:cubicBezTo>
                      <a:cubicBezTo>
                        <a:pt x="12" y="25"/>
                        <a:pt x="12" y="25"/>
                        <a:pt x="13" y="26"/>
                      </a:cubicBezTo>
                      <a:cubicBezTo>
                        <a:pt x="13" y="26"/>
                        <a:pt x="14" y="26"/>
                        <a:pt x="15" y="26"/>
                      </a:cubicBezTo>
                      <a:cubicBezTo>
                        <a:pt x="15" y="26"/>
                        <a:pt x="16" y="26"/>
                        <a:pt x="16" y="26"/>
                      </a:cubicBezTo>
                      <a:cubicBezTo>
                        <a:pt x="17" y="26"/>
                        <a:pt x="17" y="26"/>
                        <a:pt x="18" y="25"/>
                      </a:cubicBezTo>
                      <a:cubicBezTo>
                        <a:pt x="18" y="25"/>
                        <a:pt x="18" y="25"/>
                        <a:pt x="18" y="25"/>
                      </a:cubicBezTo>
                      <a:lnTo>
                        <a:pt x="18" y="3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8" name="Freeform 574"/>
                <p:cNvSpPr>
                  <a:spLocks noEditPoints="1"/>
                </p:cNvSpPr>
                <p:nvPr userDrawn="1"/>
              </p:nvSpPr>
              <p:spPr bwMode="auto">
                <a:xfrm>
                  <a:off x="3668" y="2858"/>
                  <a:ext cx="50" cy="50"/>
                </a:xfrm>
                <a:custGeom>
                  <a:avLst/>
                  <a:gdLst>
                    <a:gd name="T0" fmla="*/ 1600 w 25"/>
                    <a:gd name="T1" fmla="*/ 896 h 25"/>
                    <a:gd name="T2" fmla="*/ 512 w 25"/>
                    <a:gd name="T3" fmla="*/ 896 h 25"/>
                    <a:gd name="T4" fmla="*/ 640 w 25"/>
                    <a:gd name="T5" fmla="*/ 1216 h 25"/>
                    <a:gd name="T6" fmla="*/ 1024 w 25"/>
                    <a:gd name="T7" fmla="*/ 1280 h 25"/>
                    <a:gd name="T8" fmla="*/ 1344 w 25"/>
                    <a:gd name="T9" fmla="*/ 1216 h 25"/>
                    <a:gd name="T10" fmla="*/ 1536 w 25"/>
                    <a:gd name="T11" fmla="*/ 1088 h 25"/>
                    <a:gd name="T12" fmla="*/ 1600 w 25"/>
                    <a:gd name="T13" fmla="*/ 1088 h 25"/>
                    <a:gd name="T14" fmla="*/ 1600 w 25"/>
                    <a:gd name="T15" fmla="*/ 1472 h 25"/>
                    <a:gd name="T16" fmla="*/ 1280 w 25"/>
                    <a:gd name="T17" fmla="*/ 1600 h 25"/>
                    <a:gd name="T18" fmla="*/ 960 w 25"/>
                    <a:gd name="T19" fmla="*/ 1600 h 25"/>
                    <a:gd name="T20" fmla="*/ 256 w 25"/>
                    <a:gd name="T21" fmla="*/ 1408 h 25"/>
                    <a:gd name="T22" fmla="*/ 0 w 25"/>
                    <a:gd name="T23" fmla="*/ 832 h 25"/>
                    <a:gd name="T24" fmla="*/ 256 w 25"/>
                    <a:gd name="T25" fmla="*/ 256 h 25"/>
                    <a:gd name="T26" fmla="*/ 896 w 25"/>
                    <a:gd name="T27" fmla="*/ 0 h 25"/>
                    <a:gd name="T28" fmla="*/ 1472 w 25"/>
                    <a:gd name="T29" fmla="*/ 192 h 25"/>
                    <a:gd name="T30" fmla="*/ 1600 w 25"/>
                    <a:gd name="T31" fmla="*/ 768 h 25"/>
                    <a:gd name="T32" fmla="*/ 1600 w 25"/>
                    <a:gd name="T33" fmla="*/ 896 h 25"/>
                    <a:gd name="T34" fmla="*/ 1152 w 25"/>
                    <a:gd name="T35" fmla="*/ 640 h 25"/>
                    <a:gd name="T36" fmla="*/ 1088 w 25"/>
                    <a:gd name="T37" fmla="*/ 384 h 25"/>
                    <a:gd name="T38" fmla="*/ 832 w 25"/>
                    <a:gd name="T39" fmla="*/ 320 h 25"/>
                    <a:gd name="T40" fmla="*/ 576 w 25"/>
                    <a:gd name="T41" fmla="*/ 384 h 25"/>
                    <a:gd name="T42" fmla="*/ 512 w 25"/>
                    <a:gd name="T43" fmla="*/ 640 h 25"/>
                    <a:gd name="T44" fmla="*/ 1152 w 25"/>
                    <a:gd name="T45" fmla="*/ 640 h 25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25" h="25">
                      <a:moveTo>
                        <a:pt x="25" y="14"/>
                      </a:move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8" y="16"/>
                        <a:pt x="9" y="18"/>
                        <a:pt x="10" y="19"/>
                      </a:cubicBezTo>
                      <a:cubicBezTo>
                        <a:pt x="11" y="20"/>
                        <a:pt x="13" y="20"/>
                        <a:pt x="16" y="20"/>
                      </a:cubicBezTo>
                      <a:cubicBezTo>
                        <a:pt x="17" y="20"/>
                        <a:pt x="19" y="20"/>
                        <a:pt x="21" y="19"/>
                      </a:cubicBezTo>
                      <a:cubicBezTo>
                        <a:pt x="22" y="19"/>
                        <a:pt x="23" y="18"/>
                        <a:pt x="24" y="17"/>
                      </a:cubicBezTo>
                      <a:cubicBezTo>
                        <a:pt x="25" y="17"/>
                        <a:pt x="25" y="17"/>
                        <a:pt x="25" y="17"/>
                      </a:cubicBezTo>
                      <a:cubicBezTo>
                        <a:pt x="25" y="23"/>
                        <a:pt x="25" y="23"/>
                        <a:pt x="25" y="23"/>
                      </a:cubicBezTo>
                      <a:cubicBezTo>
                        <a:pt x="23" y="24"/>
                        <a:pt x="22" y="25"/>
                        <a:pt x="20" y="25"/>
                      </a:cubicBezTo>
                      <a:cubicBezTo>
                        <a:pt x="19" y="25"/>
                        <a:pt x="17" y="25"/>
                        <a:pt x="15" y="25"/>
                      </a:cubicBezTo>
                      <a:cubicBezTo>
                        <a:pt x="10" y="25"/>
                        <a:pt x="7" y="24"/>
                        <a:pt x="4" y="22"/>
                      </a:cubicBezTo>
                      <a:cubicBezTo>
                        <a:pt x="1" y="20"/>
                        <a:pt x="0" y="17"/>
                        <a:pt x="0" y="13"/>
                      </a:cubicBezTo>
                      <a:cubicBezTo>
                        <a:pt x="0" y="9"/>
                        <a:pt x="1" y="6"/>
                        <a:pt x="4" y="4"/>
                      </a:cubicBezTo>
                      <a:cubicBezTo>
                        <a:pt x="6" y="1"/>
                        <a:pt x="10" y="0"/>
                        <a:pt x="14" y="0"/>
                      </a:cubicBezTo>
                      <a:cubicBezTo>
                        <a:pt x="18" y="0"/>
                        <a:pt x="21" y="1"/>
                        <a:pt x="23" y="3"/>
                      </a:cubicBezTo>
                      <a:cubicBezTo>
                        <a:pt x="24" y="5"/>
                        <a:pt x="25" y="8"/>
                        <a:pt x="25" y="12"/>
                      </a:cubicBezTo>
                      <a:lnTo>
                        <a:pt x="25" y="14"/>
                      </a:lnTo>
                      <a:close/>
                      <a:moveTo>
                        <a:pt x="18" y="10"/>
                      </a:moveTo>
                      <a:cubicBezTo>
                        <a:pt x="18" y="8"/>
                        <a:pt x="17" y="7"/>
                        <a:pt x="17" y="6"/>
                      </a:cubicBezTo>
                      <a:cubicBezTo>
                        <a:pt x="16" y="5"/>
                        <a:pt x="15" y="5"/>
                        <a:pt x="13" y="5"/>
                      </a:cubicBezTo>
                      <a:cubicBezTo>
                        <a:pt x="12" y="5"/>
                        <a:pt x="10" y="5"/>
                        <a:pt x="9" y="6"/>
                      </a:cubicBezTo>
                      <a:cubicBezTo>
                        <a:pt x="9" y="7"/>
                        <a:pt x="8" y="8"/>
                        <a:pt x="8" y="10"/>
                      </a:cubicBezTo>
                      <a:lnTo>
                        <a:pt x="18" y="1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69" name="Freeform 575"/>
                <p:cNvSpPr>
                  <a:spLocks/>
                </p:cNvSpPr>
                <p:nvPr userDrawn="1"/>
              </p:nvSpPr>
              <p:spPr bwMode="auto">
                <a:xfrm>
                  <a:off x="3730" y="2860"/>
                  <a:ext cx="34" cy="48"/>
                </a:xfrm>
                <a:custGeom>
                  <a:avLst/>
                  <a:gdLst>
                    <a:gd name="T0" fmla="*/ 1088 w 17"/>
                    <a:gd name="T1" fmla="*/ 448 h 24"/>
                    <a:gd name="T2" fmla="*/ 1088 w 17"/>
                    <a:gd name="T3" fmla="*/ 448 h 24"/>
                    <a:gd name="T4" fmla="*/ 960 w 17"/>
                    <a:gd name="T5" fmla="*/ 448 h 24"/>
                    <a:gd name="T6" fmla="*/ 832 w 17"/>
                    <a:gd name="T7" fmla="*/ 448 h 24"/>
                    <a:gd name="T8" fmla="*/ 640 w 17"/>
                    <a:gd name="T9" fmla="*/ 448 h 24"/>
                    <a:gd name="T10" fmla="*/ 512 w 17"/>
                    <a:gd name="T11" fmla="*/ 512 h 24"/>
                    <a:gd name="T12" fmla="*/ 512 w 17"/>
                    <a:gd name="T13" fmla="*/ 1536 h 24"/>
                    <a:gd name="T14" fmla="*/ 0 w 17"/>
                    <a:gd name="T15" fmla="*/ 1536 h 24"/>
                    <a:gd name="T16" fmla="*/ 0 w 17"/>
                    <a:gd name="T17" fmla="*/ 0 h 24"/>
                    <a:gd name="T18" fmla="*/ 512 w 17"/>
                    <a:gd name="T19" fmla="*/ 0 h 24"/>
                    <a:gd name="T20" fmla="*/ 512 w 17"/>
                    <a:gd name="T21" fmla="*/ 192 h 24"/>
                    <a:gd name="T22" fmla="*/ 768 w 17"/>
                    <a:gd name="T23" fmla="*/ 0 h 24"/>
                    <a:gd name="T24" fmla="*/ 960 w 17"/>
                    <a:gd name="T25" fmla="*/ 0 h 24"/>
                    <a:gd name="T26" fmla="*/ 1024 w 17"/>
                    <a:gd name="T27" fmla="*/ 0 h 24"/>
                    <a:gd name="T28" fmla="*/ 1088 w 17"/>
                    <a:gd name="T29" fmla="*/ 0 h 24"/>
                    <a:gd name="T30" fmla="*/ 1088 w 17"/>
                    <a:gd name="T31" fmla="*/ 448 h 2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7" h="24">
                      <a:moveTo>
                        <a:pt x="17" y="7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6" y="7"/>
                        <a:pt x="16" y="7"/>
                        <a:pt x="15" y="7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2" y="7"/>
                        <a:pt x="11" y="7"/>
                        <a:pt x="10" y="7"/>
                      </a:cubicBezTo>
                      <a:cubicBezTo>
                        <a:pt x="9" y="7"/>
                        <a:pt x="9" y="7"/>
                        <a:pt x="8" y="8"/>
                      </a:cubicBezTo>
                      <a:cubicBezTo>
                        <a:pt x="8" y="24"/>
                        <a:pt x="8" y="24"/>
                        <a:pt x="8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9" y="2"/>
                        <a:pt x="11" y="1"/>
                        <a:pt x="12" y="0"/>
                      </a:cubicBezTo>
                      <a:cubicBezTo>
                        <a:pt x="13" y="0"/>
                        <a:pt x="14" y="0"/>
                        <a:pt x="15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lnTo>
                        <a:pt x="17" y="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70" name="Oval 576"/>
                <p:cNvSpPr>
                  <a:spLocks noChangeArrowheads="1"/>
                </p:cNvSpPr>
                <p:nvPr userDrawn="1"/>
              </p:nvSpPr>
              <p:spPr bwMode="auto">
                <a:xfrm>
                  <a:off x="2082" y="2832"/>
                  <a:ext cx="84" cy="82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ＭＳ Ｐゴシック" pitchFamily="34" charset="-128"/>
                    </a:defRPr>
                  </a:lvl9pPr>
                </a:lstStyle>
                <a:p>
                  <a:pPr eaLnBrk="1" hangingPunct="1">
                    <a:defRPr/>
                  </a:pPr>
                  <a:endParaRPr lang="en-US" altLang="en-US" smtClean="0"/>
                </a:p>
              </p:txBody>
            </p:sp>
            <p:sp>
              <p:nvSpPr>
                <p:cNvPr id="1071" name="Freeform 577"/>
                <p:cNvSpPr>
                  <a:spLocks/>
                </p:cNvSpPr>
                <p:nvPr userDrawn="1"/>
              </p:nvSpPr>
              <p:spPr bwMode="auto">
                <a:xfrm>
                  <a:off x="2112" y="2852"/>
                  <a:ext cx="36" cy="44"/>
                </a:xfrm>
                <a:custGeom>
                  <a:avLst/>
                  <a:gdLst>
                    <a:gd name="T0" fmla="*/ 0 w 43"/>
                    <a:gd name="T1" fmla="*/ 10 h 52"/>
                    <a:gd name="T2" fmla="*/ 0 w 43"/>
                    <a:gd name="T3" fmla="*/ 0 h 52"/>
                    <a:gd name="T4" fmla="*/ 8 w 43"/>
                    <a:gd name="T5" fmla="*/ 4 h 52"/>
                    <a:gd name="T6" fmla="*/ 15 w 43"/>
                    <a:gd name="T7" fmla="*/ 10 h 52"/>
                    <a:gd name="T8" fmla="*/ 8 w 43"/>
                    <a:gd name="T9" fmla="*/ 14 h 52"/>
                    <a:gd name="T10" fmla="*/ 0 w 43"/>
                    <a:gd name="T11" fmla="*/ 19 h 52"/>
                    <a:gd name="T12" fmla="*/ 0 w 43"/>
                    <a:gd name="T13" fmla="*/ 10 h 52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3" h="52">
                      <a:moveTo>
                        <a:pt x="0" y="26"/>
                      </a:moveTo>
                      <a:lnTo>
                        <a:pt x="0" y="0"/>
                      </a:lnTo>
                      <a:lnTo>
                        <a:pt x="22" y="12"/>
                      </a:lnTo>
                      <a:lnTo>
                        <a:pt x="43" y="26"/>
                      </a:lnTo>
                      <a:lnTo>
                        <a:pt x="22" y="38"/>
                      </a:lnTo>
                      <a:lnTo>
                        <a:pt x="0" y="52"/>
                      </a:lnTo>
                      <a:lnTo>
                        <a:pt x="0" y="26"/>
                      </a:lnTo>
                      <a:close/>
                    </a:path>
                  </a:pathLst>
                </a:custGeom>
                <a:solidFill>
                  <a:srgbClr val="F15D2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grpSp>
          <p:nvGrpSpPr>
            <p:cNvPr id="1033" name="Group 578"/>
            <p:cNvGrpSpPr>
              <a:grpSpLocks/>
            </p:cNvGrpSpPr>
            <p:nvPr userDrawn="1"/>
          </p:nvGrpSpPr>
          <p:grpSpPr bwMode="auto">
            <a:xfrm>
              <a:off x="0" y="2995"/>
              <a:ext cx="5760" cy="144"/>
              <a:chOff x="0" y="3024"/>
              <a:chExt cx="5760" cy="144"/>
            </a:xfrm>
          </p:grpSpPr>
          <p:sp>
            <p:nvSpPr>
              <p:cNvPr id="1039" name="Rectangle 579"/>
              <p:cNvSpPr>
                <a:spLocks noChangeArrowheads="1"/>
              </p:cNvSpPr>
              <p:nvPr userDrawn="1"/>
            </p:nvSpPr>
            <p:spPr bwMode="auto">
              <a:xfrm>
                <a:off x="0" y="3024"/>
                <a:ext cx="5760" cy="144"/>
              </a:xfrm>
              <a:prstGeom prst="rect">
                <a:avLst/>
              </a:prstGeom>
              <a:gradFill rotWithShape="1">
                <a:gsLst>
                  <a:gs pos="0">
                    <a:srgbClr val="D7D8D9"/>
                  </a:gs>
                  <a:gs pos="100000">
                    <a:srgbClr val="FFFFFF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2857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1040" name="Line 580"/>
              <p:cNvSpPr>
                <a:spLocks noChangeShapeType="1"/>
              </p:cNvSpPr>
              <p:nvPr userDrawn="1"/>
            </p:nvSpPr>
            <p:spPr bwMode="auto">
              <a:xfrm>
                <a:off x="0" y="3024"/>
                <a:ext cx="5760" cy="0"/>
              </a:xfrm>
              <a:prstGeom prst="line">
                <a:avLst/>
              </a:prstGeom>
              <a:noFill/>
              <a:ln w="6350">
                <a:solidFill>
                  <a:srgbClr val="AEAFB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34" name="Group 581"/>
            <p:cNvGrpSpPr>
              <a:grpSpLocks/>
            </p:cNvGrpSpPr>
            <p:nvPr userDrawn="1"/>
          </p:nvGrpSpPr>
          <p:grpSpPr bwMode="auto">
            <a:xfrm>
              <a:off x="0" y="1748"/>
              <a:ext cx="5760" cy="144"/>
              <a:chOff x="0" y="1728"/>
              <a:chExt cx="5760" cy="144"/>
            </a:xfrm>
          </p:grpSpPr>
          <p:sp>
            <p:nvSpPr>
              <p:cNvPr id="1037" name="Rectangle 582"/>
              <p:cNvSpPr>
                <a:spLocks noChangeArrowheads="1"/>
              </p:cNvSpPr>
              <p:nvPr userDrawn="1"/>
            </p:nvSpPr>
            <p:spPr bwMode="auto">
              <a:xfrm>
                <a:off x="0" y="1728"/>
                <a:ext cx="5760" cy="144"/>
              </a:xfrm>
              <a:prstGeom prst="rect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D7D8D9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2857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1038" name="Line 583"/>
              <p:cNvSpPr>
                <a:spLocks noChangeShapeType="1"/>
              </p:cNvSpPr>
              <p:nvPr userDrawn="1"/>
            </p:nvSpPr>
            <p:spPr bwMode="auto">
              <a:xfrm>
                <a:off x="0" y="1872"/>
                <a:ext cx="5760" cy="0"/>
              </a:xfrm>
              <a:prstGeom prst="line">
                <a:avLst/>
              </a:prstGeom>
              <a:noFill/>
              <a:ln w="9525">
                <a:solidFill>
                  <a:srgbClr val="AEAFB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35" name="Line 584"/>
            <p:cNvSpPr>
              <a:spLocks noChangeShapeType="1"/>
            </p:cNvSpPr>
            <p:nvPr userDrawn="1"/>
          </p:nvSpPr>
          <p:spPr bwMode="auto">
            <a:xfrm>
              <a:off x="0" y="1999"/>
              <a:ext cx="5760" cy="0"/>
            </a:xfrm>
            <a:prstGeom prst="line">
              <a:avLst/>
            </a:prstGeom>
            <a:noFill/>
            <a:ln w="6350">
              <a:solidFill>
                <a:srgbClr val="F15D2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6" name="Line 585"/>
            <p:cNvSpPr>
              <a:spLocks noChangeShapeType="1"/>
            </p:cNvSpPr>
            <p:nvPr userDrawn="1"/>
          </p:nvSpPr>
          <p:spPr bwMode="auto">
            <a:xfrm>
              <a:off x="0" y="2690"/>
              <a:ext cx="5760" cy="0"/>
            </a:xfrm>
            <a:prstGeom prst="line">
              <a:avLst/>
            </a:prstGeom>
            <a:noFill/>
            <a:ln w="6350">
              <a:solidFill>
                <a:srgbClr val="F15D2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78"/>
          <p:cNvGrpSpPr>
            <a:grpSpLocks/>
          </p:cNvGrpSpPr>
          <p:nvPr/>
        </p:nvGrpSpPr>
        <p:grpSpPr bwMode="auto">
          <a:xfrm>
            <a:off x="0" y="0"/>
            <a:ext cx="9144000" cy="481013"/>
            <a:chOff x="0" y="0"/>
            <a:chExt cx="5760" cy="303"/>
          </a:xfrm>
        </p:grpSpPr>
        <p:sp>
          <p:nvSpPr>
            <p:cNvPr id="2070" name="Rectangle 39"/>
            <p:cNvSpPr>
              <a:spLocks noChangeArrowheads="1"/>
            </p:cNvSpPr>
            <p:nvPr userDrawn="1"/>
          </p:nvSpPr>
          <p:spPr bwMode="auto">
            <a:xfrm>
              <a:off x="0" y="0"/>
              <a:ext cx="5760" cy="2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sp>
          <p:nvSpPr>
            <p:cNvPr id="2071" name="Rectangle 40"/>
            <p:cNvSpPr>
              <a:spLocks noChangeArrowheads="1"/>
            </p:cNvSpPr>
            <p:nvPr userDrawn="1"/>
          </p:nvSpPr>
          <p:spPr bwMode="auto">
            <a:xfrm>
              <a:off x="0" y="0"/>
              <a:ext cx="5760" cy="67"/>
            </a:xfrm>
            <a:prstGeom prst="rect">
              <a:avLst/>
            </a:prstGeom>
            <a:solidFill>
              <a:srgbClr val="F15D2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sp>
          <p:nvSpPr>
            <p:cNvPr id="2072" name="Rectangle 41"/>
            <p:cNvSpPr>
              <a:spLocks noChangeArrowheads="1"/>
            </p:cNvSpPr>
            <p:nvPr userDrawn="1"/>
          </p:nvSpPr>
          <p:spPr bwMode="auto">
            <a:xfrm>
              <a:off x="0" y="234"/>
              <a:ext cx="5760" cy="69"/>
            </a:xfrm>
            <a:prstGeom prst="rect">
              <a:avLst/>
            </a:pr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grpSp>
          <p:nvGrpSpPr>
            <p:cNvPr id="2073" name="Group 42"/>
            <p:cNvGrpSpPr>
              <a:grpSpLocks/>
            </p:cNvGrpSpPr>
            <p:nvPr userDrawn="1"/>
          </p:nvGrpSpPr>
          <p:grpSpPr bwMode="auto">
            <a:xfrm>
              <a:off x="4340" y="117"/>
              <a:ext cx="1181" cy="67"/>
              <a:chOff x="2082" y="2832"/>
              <a:chExt cx="1682" cy="94"/>
            </a:xfrm>
          </p:grpSpPr>
          <p:sp>
            <p:nvSpPr>
              <p:cNvPr id="2074" name="Freeform 43"/>
              <p:cNvSpPr>
                <a:spLocks/>
              </p:cNvSpPr>
              <p:nvPr userDrawn="1"/>
            </p:nvSpPr>
            <p:spPr bwMode="auto">
              <a:xfrm>
                <a:off x="2224" y="2844"/>
                <a:ext cx="66" cy="64"/>
              </a:xfrm>
              <a:custGeom>
                <a:avLst/>
                <a:gdLst>
                  <a:gd name="T0" fmla="*/ 29 w 78"/>
                  <a:gd name="T1" fmla="*/ 29 h 75"/>
                  <a:gd name="T2" fmla="*/ 21 w 78"/>
                  <a:gd name="T3" fmla="*/ 29 h 75"/>
                  <a:gd name="T4" fmla="*/ 21 w 78"/>
                  <a:gd name="T5" fmla="*/ 10 h 75"/>
                  <a:gd name="T6" fmla="*/ 16 w 78"/>
                  <a:gd name="T7" fmla="*/ 22 h 75"/>
                  <a:gd name="T8" fmla="*/ 12 w 78"/>
                  <a:gd name="T9" fmla="*/ 22 h 75"/>
                  <a:gd name="T10" fmla="*/ 7 w 78"/>
                  <a:gd name="T11" fmla="*/ 10 h 75"/>
                  <a:gd name="T12" fmla="*/ 7 w 78"/>
                  <a:gd name="T13" fmla="*/ 29 h 75"/>
                  <a:gd name="T14" fmla="*/ 0 w 78"/>
                  <a:gd name="T15" fmla="*/ 29 h 75"/>
                  <a:gd name="T16" fmla="*/ 0 w 78"/>
                  <a:gd name="T17" fmla="*/ 0 h 75"/>
                  <a:gd name="T18" fmla="*/ 8 w 78"/>
                  <a:gd name="T19" fmla="*/ 0 h 75"/>
                  <a:gd name="T20" fmla="*/ 15 w 78"/>
                  <a:gd name="T21" fmla="*/ 15 h 75"/>
                  <a:gd name="T22" fmla="*/ 21 w 78"/>
                  <a:gd name="T23" fmla="*/ 0 h 75"/>
                  <a:gd name="T24" fmla="*/ 29 w 78"/>
                  <a:gd name="T25" fmla="*/ 0 h 75"/>
                  <a:gd name="T26" fmla="*/ 29 w 78"/>
                  <a:gd name="T27" fmla="*/ 29 h 7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78" h="75">
                    <a:moveTo>
                      <a:pt x="78" y="75"/>
                    </a:moveTo>
                    <a:lnTo>
                      <a:pt x="59" y="75"/>
                    </a:lnTo>
                    <a:lnTo>
                      <a:pt x="59" y="26"/>
                    </a:lnTo>
                    <a:lnTo>
                      <a:pt x="45" y="57"/>
                    </a:lnTo>
                    <a:lnTo>
                      <a:pt x="33" y="57"/>
                    </a:lnTo>
                    <a:lnTo>
                      <a:pt x="19" y="26"/>
                    </a:lnTo>
                    <a:lnTo>
                      <a:pt x="19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23" y="0"/>
                    </a:lnTo>
                    <a:lnTo>
                      <a:pt x="40" y="38"/>
                    </a:lnTo>
                    <a:lnTo>
                      <a:pt x="56" y="0"/>
                    </a:lnTo>
                    <a:lnTo>
                      <a:pt x="78" y="0"/>
                    </a:lnTo>
                    <a:lnTo>
                      <a:pt x="78" y="75"/>
                    </a:ln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75" name="Freeform 44"/>
              <p:cNvSpPr>
                <a:spLocks noEditPoints="1"/>
              </p:cNvSpPr>
              <p:nvPr userDrawn="1"/>
            </p:nvSpPr>
            <p:spPr bwMode="auto">
              <a:xfrm>
                <a:off x="2302" y="2858"/>
                <a:ext cx="48" cy="50"/>
              </a:xfrm>
              <a:custGeom>
                <a:avLst/>
                <a:gdLst>
                  <a:gd name="T0" fmla="*/ 1088 w 24"/>
                  <a:gd name="T1" fmla="*/ 1408 h 25"/>
                  <a:gd name="T2" fmla="*/ 960 w 24"/>
                  <a:gd name="T3" fmla="*/ 1472 h 25"/>
                  <a:gd name="T4" fmla="*/ 832 w 24"/>
                  <a:gd name="T5" fmla="*/ 1536 h 25"/>
                  <a:gd name="T6" fmla="*/ 704 w 24"/>
                  <a:gd name="T7" fmla="*/ 1600 h 25"/>
                  <a:gd name="T8" fmla="*/ 512 w 24"/>
                  <a:gd name="T9" fmla="*/ 1600 h 25"/>
                  <a:gd name="T10" fmla="*/ 192 w 24"/>
                  <a:gd name="T11" fmla="*/ 1472 h 25"/>
                  <a:gd name="T12" fmla="*/ 0 w 24"/>
                  <a:gd name="T13" fmla="*/ 1152 h 25"/>
                  <a:gd name="T14" fmla="*/ 64 w 24"/>
                  <a:gd name="T15" fmla="*/ 896 h 25"/>
                  <a:gd name="T16" fmla="*/ 320 w 24"/>
                  <a:gd name="T17" fmla="*/ 704 h 25"/>
                  <a:gd name="T18" fmla="*/ 640 w 24"/>
                  <a:gd name="T19" fmla="*/ 640 h 25"/>
                  <a:gd name="T20" fmla="*/ 1088 w 24"/>
                  <a:gd name="T21" fmla="*/ 576 h 25"/>
                  <a:gd name="T22" fmla="*/ 1088 w 24"/>
                  <a:gd name="T23" fmla="*/ 576 h 25"/>
                  <a:gd name="T24" fmla="*/ 960 w 24"/>
                  <a:gd name="T25" fmla="*/ 384 h 25"/>
                  <a:gd name="T26" fmla="*/ 640 w 24"/>
                  <a:gd name="T27" fmla="*/ 320 h 25"/>
                  <a:gd name="T28" fmla="*/ 384 w 24"/>
                  <a:gd name="T29" fmla="*/ 384 h 25"/>
                  <a:gd name="T30" fmla="*/ 192 w 24"/>
                  <a:gd name="T31" fmla="*/ 448 h 25"/>
                  <a:gd name="T32" fmla="*/ 128 w 24"/>
                  <a:gd name="T33" fmla="*/ 448 h 25"/>
                  <a:gd name="T34" fmla="*/ 128 w 24"/>
                  <a:gd name="T35" fmla="*/ 64 h 25"/>
                  <a:gd name="T36" fmla="*/ 384 w 24"/>
                  <a:gd name="T37" fmla="*/ 64 h 25"/>
                  <a:gd name="T38" fmla="*/ 768 w 24"/>
                  <a:gd name="T39" fmla="*/ 0 h 25"/>
                  <a:gd name="T40" fmla="*/ 1344 w 24"/>
                  <a:gd name="T41" fmla="*/ 128 h 25"/>
                  <a:gd name="T42" fmla="*/ 1536 w 24"/>
                  <a:gd name="T43" fmla="*/ 576 h 25"/>
                  <a:gd name="T44" fmla="*/ 1536 w 24"/>
                  <a:gd name="T45" fmla="*/ 1600 h 25"/>
                  <a:gd name="T46" fmla="*/ 1088 w 24"/>
                  <a:gd name="T47" fmla="*/ 1600 h 25"/>
                  <a:gd name="T48" fmla="*/ 1088 w 24"/>
                  <a:gd name="T49" fmla="*/ 1408 h 25"/>
                  <a:gd name="T50" fmla="*/ 1088 w 24"/>
                  <a:gd name="T51" fmla="*/ 1216 h 25"/>
                  <a:gd name="T52" fmla="*/ 1088 w 24"/>
                  <a:gd name="T53" fmla="*/ 896 h 25"/>
                  <a:gd name="T54" fmla="*/ 832 w 24"/>
                  <a:gd name="T55" fmla="*/ 896 h 25"/>
                  <a:gd name="T56" fmla="*/ 640 w 24"/>
                  <a:gd name="T57" fmla="*/ 896 h 25"/>
                  <a:gd name="T58" fmla="*/ 576 w 24"/>
                  <a:gd name="T59" fmla="*/ 1024 h 25"/>
                  <a:gd name="T60" fmla="*/ 512 w 24"/>
                  <a:gd name="T61" fmla="*/ 1088 h 25"/>
                  <a:gd name="T62" fmla="*/ 512 w 24"/>
                  <a:gd name="T63" fmla="*/ 1216 h 25"/>
                  <a:gd name="T64" fmla="*/ 576 w 24"/>
                  <a:gd name="T65" fmla="*/ 1216 h 25"/>
                  <a:gd name="T66" fmla="*/ 640 w 24"/>
                  <a:gd name="T67" fmla="*/ 1280 h 25"/>
                  <a:gd name="T68" fmla="*/ 768 w 24"/>
                  <a:gd name="T69" fmla="*/ 1280 h 25"/>
                  <a:gd name="T70" fmla="*/ 896 w 24"/>
                  <a:gd name="T71" fmla="*/ 1280 h 25"/>
                  <a:gd name="T72" fmla="*/ 1088 w 24"/>
                  <a:gd name="T73" fmla="*/ 1216 h 25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24" h="25">
                    <a:moveTo>
                      <a:pt x="17" y="22"/>
                    </a:moveTo>
                    <a:cubicBezTo>
                      <a:pt x="16" y="23"/>
                      <a:pt x="16" y="23"/>
                      <a:pt x="15" y="23"/>
                    </a:cubicBezTo>
                    <a:cubicBezTo>
                      <a:pt x="14" y="24"/>
                      <a:pt x="14" y="24"/>
                      <a:pt x="13" y="24"/>
                    </a:cubicBezTo>
                    <a:cubicBezTo>
                      <a:pt x="13" y="25"/>
                      <a:pt x="12" y="25"/>
                      <a:pt x="11" y="25"/>
                    </a:cubicBezTo>
                    <a:cubicBezTo>
                      <a:pt x="10" y="25"/>
                      <a:pt x="9" y="25"/>
                      <a:pt x="8" y="25"/>
                    </a:cubicBezTo>
                    <a:cubicBezTo>
                      <a:pt x="6" y="25"/>
                      <a:pt x="4" y="25"/>
                      <a:pt x="3" y="23"/>
                    </a:cubicBezTo>
                    <a:cubicBezTo>
                      <a:pt x="1" y="22"/>
                      <a:pt x="0" y="20"/>
                      <a:pt x="0" y="18"/>
                    </a:cubicBezTo>
                    <a:cubicBezTo>
                      <a:pt x="0" y="16"/>
                      <a:pt x="1" y="15"/>
                      <a:pt x="1" y="14"/>
                    </a:cubicBezTo>
                    <a:cubicBezTo>
                      <a:pt x="2" y="13"/>
                      <a:pt x="3" y="12"/>
                      <a:pt x="5" y="11"/>
                    </a:cubicBezTo>
                    <a:cubicBezTo>
                      <a:pt x="6" y="10"/>
                      <a:pt x="8" y="10"/>
                      <a:pt x="10" y="10"/>
                    </a:cubicBezTo>
                    <a:cubicBezTo>
                      <a:pt x="12" y="9"/>
                      <a:pt x="14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8"/>
                      <a:pt x="16" y="7"/>
                      <a:pt x="15" y="6"/>
                    </a:cubicBezTo>
                    <a:cubicBezTo>
                      <a:pt x="14" y="6"/>
                      <a:pt x="12" y="5"/>
                      <a:pt x="10" y="5"/>
                    </a:cubicBezTo>
                    <a:cubicBezTo>
                      <a:pt x="9" y="5"/>
                      <a:pt x="8" y="6"/>
                      <a:pt x="6" y="6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4" y="6"/>
                      <a:pt x="24" y="9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17" y="25"/>
                      <a:pt x="17" y="25"/>
                      <a:pt x="17" y="25"/>
                    </a:cubicBezTo>
                    <a:lnTo>
                      <a:pt x="17" y="22"/>
                    </a:lnTo>
                    <a:close/>
                    <a:moveTo>
                      <a:pt x="17" y="19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5" y="14"/>
                      <a:pt x="14" y="14"/>
                      <a:pt x="13" y="14"/>
                    </a:cubicBezTo>
                    <a:cubicBezTo>
                      <a:pt x="12" y="14"/>
                      <a:pt x="11" y="14"/>
                      <a:pt x="10" y="14"/>
                    </a:cubicBezTo>
                    <a:cubicBezTo>
                      <a:pt x="10" y="15"/>
                      <a:pt x="9" y="15"/>
                      <a:pt x="9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8"/>
                      <a:pt x="8" y="18"/>
                      <a:pt x="8" y="19"/>
                    </a:cubicBezTo>
                    <a:cubicBezTo>
                      <a:pt x="8" y="19"/>
                      <a:pt x="8" y="19"/>
                      <a:pt x="9" y="19"/>
                    </a:cubicBezTo>
                    <a:cubicBezTo>
                      <a:pt x="9" y="20"/>
                      <a:pt x="10" y="20"/>
                      <a:pt x="10" y="20"/>
                    </a:cubicBezTo>
                    <a:cubicBezTo>
                      <a:pt x="10" y="20"/>
                      <a:pt x="11" y="20"/>
                      <a:pt x="12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6" y="19"/>
                      <a:pt x="17" y="19"/>
                    </a:cubicBez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76" name="Freeform 45"/>
              <p:cNvSpPr>
                <a:spLocks/>
              </p:cNvSpPr>
              <p:nvPr userDrawn="1"/>
            </p:nvSpPr>
            <p:spPr bwMode="auto">
              <a:xfrm>
                <a:off x="2364" y="2860"/>
                <a:ext cx="36" cy="48"/>
              </a:xfrm>
              <a:custGeom>
                <a:avLst/>
                <a:gdLst>
                  <a:gd name="T0" fmla="*/ 1152 w 18"/>
                  <a:gd name="T1" fmla="*/ 448 h 24"/>
                  <a:gd name="T2" fmla="*/ 1088 w 18"/>
                  <a:gd name="T3" fmla="*/ 448 h 24"/>
                  <a:gd name="T4" fmla="*/ 960 w 18"/>
                  <a:gd name="T5" fmla="*/ 448 h 24"/>
                  <a:gd name="T6" fmla="*/ 896 w 18"/>
                  <a:gd name="T7" fmla="*/ 448 h 24"/>
                  <a:gd name="T8" fmla="*/ 704 w 18"/>
                  <a:gd name="T9" fmla="*/ 448 h 24"/>
                  <a:gd name="T10" fmla="*/ 512 w 18"/>
                  <a:gd name="T11" fmla="*/ 512 h 24"/>
                  <a:gd name="T12" fmla="*/ 512 w 18"/>
                  <a:gd name="T13" fmla="*/ 1536 h 24"/>
                  <a:gd name="T14" fmla="*/ 0 w 18"/>
                  <a:gd name="T15" fmla="*/ 1536 h 24"/>
                  <a:gd name="T16" fmla="*/ 0 w 18"/>
                  <a:gd name="T17" fmla="*/ 0 h 24"/>
                  <a:gd name="T18" fmla="*/ 512 w 18"/>
                  <a:gd name="T19" fmla="*/ 0 h 24"/>
                  <a:gd name="T20" fmla="*/ 512 w 18"/>
                  <a:gd name="T21" fmla="*/ 192 h 24"/>
                  <a:gd name="T22" fmla="*/ 768 w 18"/>
                  <a:gd name="T23" fmla="*/ 0 h 24"/>
                  <a:gd name="T24" fmla="*/ 1024 w 18"/>
                  <a:gd name="T25" fmla="*/ 0 h 24"/>
                  <a:gd name="T26" fmla="*/ 1088 w 18"/>
                  <a:gd name="T27" fmla="*/ 0 h 24"/>
                  <a:gd name="T28" fmla="*/ 1152 w 18"/>
                  <a:gd name="T29" fmla="*/ 0 h 24"/>
                  <a:gd name="T30" fmla="*/ 1152 w 18"/>
                  <a:gd name="T31" fmla="*/ 448 h 2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8" h="24">
                    <a:moveTo>
                      <a:pt x="18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6" y="7"/>
                      <a:pt x="15" y="7"/>
                    </a:cubicBezTo>
                    <a:cubicBezTo>
                      <a:pt x="15" y="7"/>
                      <a:pt x="14" y="7"/>
                      <a:pt x="14" y="7"/>
                    </a:cubicBezTo>
                    <a:cubicBezTo>
                      <a:pt x="12" y="7"/>
                      <a:pt x="11" y="7"/>
                      <a:pt x="11" y="7"/>
                    </a:cubicBezTo>
                    <a:cubicBezTo>
                      <a:pt x="10" y="7"/>
                      <a:pt x="9" y="7"/>
                      <a:pt x="8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0" y="2"/>
                      <a:pt x="11" y="1"/>
                      <a:pt x="12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6" y="0"/>
                      <a:pt x="16" y="0"/>
                      <a:pt x="17" y="0"/>
                    </a:cubicBezTo>
                    <a:cubicBezTo>
                      <a:pt x="17" y="0"/>
                      <a:pt x="17" y="0"/>
                      <a:pt x="18" y="0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77" name="Freeform 46"/>
              <p:cNvSpPr>
                <a:spLocks/>
              </p:cNvSpPr>
              <p:nvPr userDrawn="1"/>
            </p:nvSpPr>
            <p:spPr bwMode="auto">
              <a:xfrm>
                <a:off x="2402" y="2860"/>
                <a:ext cx="54" cy="48"/>
              </a:xfrm>
              <a:custGeom>
                <a:avLst/>
                <a:gdLst>
                  <a:gd name="T0" fmla="*/ 24 w 64"/>
                  <a:gd name="T1" fmla="*/ 0 h 56"/>
                  <a:gd name="T2" fmla="*/ 15 w 64"/>
                  <a:gd name="T3" fmla="*/ 22 h 56"/>
                  <a:gd name="T4" fmla="*/ 8 w 64"/>
                  <a:gd name="T5" fmla="*/ 22 h 56"/>
                  <a:gd name="T6" fmla="*/ 0 w 64"/>
                  <a:gd name="T7" fmla="*/ 0 h 56"/>
                  <a:gd name="T8" fmla="*/ 7 w 64"/>
                  <a:gd name="T9" fmla="*/ 0 h 56"/>
                  <a:gd name="T10" fmla="*/ 12 w 64"/>
                  <a:gd name="T11" fmla="*/ 15 h 56"/>
                  <a:gd name="T12" fmla="*/ 16 w 64"/>
                  <a:gd name="T13" fmla="*/ 0 h 56"/>
                  <a:gd name="T14" fmla="*/ 24 w 64"/>
                  <a:gd name="T15" fmla="*/ 0 h 5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64" h="56">
                    <a:moveTo>
                      <a:pt x="64" y="0"/>
                    </a:moveTo>
                    <a:lnTo>
                      <a:pt x="42" y="56"/>
                    </a:lnTo>
                    <a:lnTo>
                      <a:pt x="21" y="56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33" y="38"/>
                    </a:lnTo>
                    <a:lnTo>
                      <a:pt x="45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78" name="Freeform 47"/>
              <p:cNvSpPr>
                <a:spLocks noEditPoints="1"/>
              </p:cNvSpPr>
              <p:nvPr userDrawn="1"/>
            </p:nvSpPr>
            <p:spPr bwMode="auto">
              <a:xfrm>
                <a:off x="2462" y="2858"/>
                <a:ext cx="50" cy="50"/>
              </a:xfrm>
              <a:custGeom>
                <a:avLst/>
                <a:gdLst>
                  <a:gd name="T0" fmla="*/ 1600 w 25"/>
                  <a:gd name="T1" fmla="*/ 896 h 25"/>
                  <a:gd name="T2" fmla="*/ 448 w 25"/>
                  <a:gd name="T3" fmla="*/ 896 h 25"/>
                  <a:gd name="T4" fmla="*/ 576 w 25"/>
                  <a:gd name="T5" fmla="*/ 1216 h 25"/>
                  <a:gd name="T6" fmla="*/ 960 w 25"/>
                  <a:gd name="T7" fmla="*/ 1280 h 25"/>
                  <a:gd name="T8" fmla="*/ 1280 w 25"/>
                  <a:gd name="T9" fmla="*/ 1216 h 25"/>
                  <a:gd name="T10" fmla="*/ 1536 w 25"/>
                  <a:gd name="T11" fmla="*/ 1088 h 25"/>
                  <a:gd name="T12" fmla="*/ 1536 w 25"/>
                  <a:gd name="T13" fmla="*/ 1088 h 25"/>
                  <a:gd name="T14" fmla="*/ 1536 w 25"/>
                  <a:gd name="T15" fmla="*/ 1472 h 25"/>
                  <a:gd name="T16" fmla="*/ 1280 w 25"/>
                  <a:gd name="T17" fmla="*/ 1600 h 25"/>
                  <a:gd name="T18" fmla="*/ 896 w 25"/>
                  <a:gd name="T19" fmla="*/ 1600 h 25"/>
                  <a:gd name="T20" fmla="*/ 192 w 25"/>
                  <a:gd name="T21" fmla="*/ 1408 h 25"/>
                  <a:gd name="T22" fmla="*/ 0 w 25"/>
                  <a:gd name="T23" fmla="*/ 832 h 25"/>
                  <a:gd name="T24" fmla="*/ 192 w 25"/>
                  <a:gd name="T25" fmla="*/ 256 h 25"/>
                  <a:gd name="T26" fmla="*/ 832 w 25"/>
                  <a:gd name="T27" fmla="*/ 0 h 25"/>
                  <a:gd name="T28" fmla="*/ 1408 w 25"/>
                  <a:gd name="T29" fmla="*/ 192 h 25"/>
                  <a:gd name="T30" fmla="*/ 1600 w 25"/>
                  <a:gd name="T31" fmla="*/ 768 h 25"/>
                  <a:gd name="T32" fmla="*/ 1600 w 25"/>
                  <a:gd name="T33" fmla="*/ 896 h 25"/>
                  <a:gd name="T34" fmla="*/ 1088 w 25"/>
                  <a:gd name="T35" fmla="*/ 640 h 25"/>
                  <a:gd name="T36" fmla="*/ 1024 w 25"/>
                  <a:gd name="T37" fmla="*/ 384 h 25"/>
                  <a:gd name="T38" fmla="*/ 832 w 25"/>
                  <a:gd name="T39" fmla="*/ 320 h 25"/>
                  <a:gd name="T40" fmla="*/ 576 w 25"/>
                  <a:gd name="T41" fmla="*/ 384 h 25"/>
                  <a:gd name="T42" fmla="*/ 448 w 25"/>
                  <a:gd name="T43" fmla="*/ 640 h 25"/>
                  <a:gd name="T44" fmla="*/ 1088 w 25"/>
                  <a:gd name="T45" fmla="*/ 640 h 2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5" h="25">
                    <a:moveTo>
                      <a:pt x="25" y="14"/>
                    </a:moveTo>
                    <a:cubicBezTo>
                      <a:pt x="7" y="14"/>
                      <a:pt x="7" y="14"/>
                      <a:pt x="7" y="14"/>
                    </a:cubicBezTo>
                    <a:cubicBezTo>
                      <a:pt x="7" y="16"/>
                      <a:pt x="8" y="18"/>
                      <a:pt x="9" y="19"/>
                    </a:cubicBezTo>
                    <a:cubicBezTo>
                      <a:pt x="11" y="20"/>
                      <a:pt x="13" y="20"/>
                      <a:pt x="15" y="20"/>
                    </a:cubicBezTo>
                    <a:cubicBezTo>
                      <a:pt x="17" y="20"/>
                      <a:pt x="18" y="20"/>
                      <a:pt x="20" y="19"/>
                    </a:cubicBezTo>
                    <a:cubicBezTo>
                      <a:pt x="22" y="19"/>
                      <a:pt x="23" y="18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23" y="24"/>
                      <a:pt x="21" y="25"/>
                      <a:pt x="20" y="25"/>
                    </a:cubicBezTo>
                    <a:cubicBezTo>
                      <a:pt x="18" y="25"/>
                      <a:pt x="16" y="25"/>
                      <a:pt x="14" y="25"/>
                    </a:cubicBezTo>
                    <a:cubicBezTo>
                      <a:pt x="10" y="25"/>
                      <a:pt x="6" y="24"/>
                      <a:pt x="3" y="22"/>
                    </a:cubicBezTo>
                    <a:cubicBezTo>
                      <a:pt x="1" y="20"/>
                      <a:pt x="0" y="17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5" y="8"/>
                      <a:pt x="25" y="12"/>
                    </a:cubicBezTo>
                    <a:lnTo>
                      <a:pt x="25" y="14"/>
                    </a:lnTo>
                    <a:close/>
                    <a:moveTo>
                      <a:pt x="17" y="10"/>
                    </a:moveTo>
                    <a:cubicBezTo>
                      <a:pt x="17" y="8"/>
                      <a:pt x="17" y="7"/>
                      <a:pt x="16" y="6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1" y="5"/>
                      <a:pt x="10" y="5"/>
                      <a:pt x="9" y="6"/>
                    </a:cubicBezTo>
                    <a:cubicBezTo>
                      <a:pt x="8" y="7"/>
                      <a:pt x="7" y="8"/>
                      <a:pt x="7" y="10"/>
                    </a:cubicBezTo>
                    <a:lnTo>
                      <a:pt x="17" y="10"/>
                    </a:ln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79" name="Rectangle 48"/>
              <p:cNvSpPr>
                <a:spLocks noChangeArrowheads="1"/>
              </p:cNvSpPr>
              <p:nvPr userDrawn="1"/>
            </p:nvSpPr>
            <p:spPr bwMode="auto">
              <a:xfrm>
                <a:off x="2522" y="2842"/>
                <a:ext cx="16" cy="66"/>
              </a:xfrm>
              <a:prstGeom prst="rect">
                <a:avLst/>
              </a:pr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2080" name="Rectangle 49"/>
              <p:cNvSpPr>
                <a:spLocks noChangeArrowheads="1"/>
              </p:cNvSpPr>
              <p:nvPr userDrawn="1"/>
            </p:nvSpPr>
            <p:spPr bwMode="auto">
              <a:xfrm>
                <a:off x="2552" y="2842"/>
                <a:ext cx="16" cy="66"/>
              </a:xfrm>
              <a:prstGeom prst="rect">
                <a:avLst/>
              </a:pr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2081" name="Rectangle 50"/>
              <p:cNvSpPr>
                <a:spLocks noChangeArrowheads="1"/>
              </p:cNvSpPr>
              <p:nvPr userDrawn="1"/>
            </p:nvSpPr>
            <p:spPr bwMode="auto">
              <a:xfrm>
                <a:off x="2582" y="2890"/>
                <a:ext cx="16" cy="18"/>
              </a:xfrm>
              <a:prstGeom prst="rect">
                <a:avLst/>
              </a:pr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2082" name="Freeform 51"/>
              <p:cNvSpPr>
                <a:spLocks/>
              </p:cNvSpPr>
              <p:nvPr userDrawn="1"/>
            </p:nvSpPr>
            <p:spPr bwMode="auto">
              <a:xfrm>
                <a:off x="2644" y="2844"/>
                <a:ext cx="68" cy="64"/>
              </a:xfrm>
              <a:custGeom>
                <a:avLst/>
                <a:gdLst>
                  <a:gd name="T0" fmla="*/ 31 w 80"/>
                  <a:gd name="T1" fmla="*/ 29 h 75"/>
                  <a:gd name="T2" fmla="*/ 22 w 80"/>
                  <a:gd name="T3" fmla="*/ 29 h 75"/>
                  <a:gd name="T4" fmla="*/ 22 w 80"/>
                  <a:gd name="T5" fmla="*/ 10 h 75"/>
                  <a:gd name="T6" fmla="*/ 18 w 80"/>
                  <a:gd name="T7" fmla="*/ 22 h 75"/>
                  <a:gd name="T8" fmla="*/ 12 w 80"/>
                  <a:gd name="T9" fmla="*/ 22 h 75"/>
                  <a:gd name="T10" fmla="*/ 8 w 80"/>
                  <a:gd name="T11" fmla="*/ 10 h 75"/>
                  <a:gd name="T12" fmla="*/ 8 w 80"/>
                  <a:gd name="T13" fmla="*/ 29 h 75"/>
                  <a:gd name="T14" fmla="*/ 0 w 80"/>
                  <a:gd name="T15" fmla="*/ 29 h 75"/>
                  <a:gd name="T16" fmla="*/ 0 w 80"/>
                  <a:gd name="T17" fmla="*/ 0 h 75"/>
                  <a:gd name="T18" fmla="*/ 9 w 80"/>
                  <a:gd name="T19" fmla="*/ 0 h 75"/>
                  <a:gd name="T20" fmla="*/ 15 w 80"/>
                  <a:gd name="T21" fmla="*/ 15 h 75"/>
                  <a:gd name="T22" fmla="*/ 22 w 80"/>
                  <a:gd name="T23" fmla="*/ 0 h 75"/>
                  <a:gd name="T24" fmla="*/ 31 w 80"/>
                  <a:gd name="T25" fmla="*/ 0 h 75"/>
                  <a:gd name="T26" fmla="*/ 31 w 80"/>
                  <a:gd name="T27" fmla="*/ 29 h 7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80" h="75">
                    <a:moveTo>
                      <a:pt x="80" y="75"/>
                    </a:moveTo>
                    <a:lnTo>
                      <a:pt x="59" y="75"/>
                    </a:lnTo>
                    <a:lnTo>
                      <a:pt x="59" y="26"/>
                    </a:lnTo>
                    <a:lnTo>
                      <a:pt x="47" y="57"/>
                    </a:lnTo>
                    <a:lnTo>
                      <a:pt x="33" y="57"/>
                    </a:lnTo>
                    <a:lnTo>
                      <a:pt x="19" y="26"/>
                    </a:lnTo>
                    <a:lnTo>
                      <a:pt x="19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23" y="0"/>
                    </a:lnTo>
                    <a:lnTo>
                      <a:pt x="40" y="38"/>
                    </a:lnTo>
                    <a:lnTo>
                      <a:pt x="56" y="0"/>
                    </a:lnTo>
                    <a:lnTo>
                      <a:pt x="80" y="0"/>
                    </a:lnTo>
                    <a:lnTo>
                      <a:pt x="8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83" name="Freeform 52"/>
              <p:cNvSpPr>
                <a:spLocks noEditPoints="1"/>
              </p:cNvSpPr>
              <p:nvPr userDrawn="1"/>
            </p:nvSpPr>
            <p:spPr bwMode="auto">
              <a:xfrm>
                <a:off x="2724" y="2858"/>
                <a:ext cx="52" cy="52"/>
              </a:xfrm>
              <a:custGeom>
                <a:avLst/>
                <a:gdLst>
                  <a:gd name="T0" fmla="*/ 1664 w 26"/>
                  <a:gd name="T1" fmla="*/ 832 h 26"/>
                  <a:gd name="T2" fmla="*/ 1408 w 26"/>
                  <a:gd name="T3" fmla="*/ 1408 h 26"/>
                  <a:gd name="T4" fmla="*/ 832 w 26"/>
                  <a:gd name="T5" fmla="*/ 1664 h 26"/>
                  <a:gd name="T6" fmla="*/ 192 w 26"/>
                  <a:gd name="T7" fmla="*/ 1408 h 26"/>
                  <a:gd name="T8" fmla="*/ 0 w 26"/>
                  <a:gd name="T9" fmla="*/ 832 h 26"/>
                  <a:gd name="T10" fmla="*/ 192 w 26"/>
                  <a:gd name="T11" fmla="*/ 256 h 26"/>
                  <a:gd name="T12" fmla="*/ 832 w 26"/>
                  <a:gd name="T13" fmla="*/ 0 h 26"/>
                  <a:gd name="T14" fmla="*/ 1408 w 26"/>
                  <a:gd name="T15" fmla="*/ 256 h 26"/>
                  <a:gd name="T16" fmla="*/ 1664 w 26"/>
                  <a:gd name="T17" fmla="*/ 832 h 26"/>
                  <a:gd name="T18" fmla="*/ 1024 w 26"/>
                  <a:gd name="T19" fmla="*/ 1216 h 26"/>
                  <a:gd name="T20" fmla="*/ 1088 w 26"/>
                  <a:gd name="T21" fmla="*/ 1024 h 26"/>
                  <a:gd name="T22" fmla="*/ 1152 w 26"/>
                  <a:gd name="T23" fmla="*/ 832 h 26"/>
                  <a:gd name="T24" fmla="*/ 1088 w 26"/>
                  <a:gd name="T25" fmla="*/ 576 h 26"/>
                  <a:gd name="T26" fmla="*/ 1024 w 26"/>
                  <a:gd name="T27" fmla="*/ 448 h 26"/>
                  <a:gd name="T28" fmla="*/ 960 w 26"/>
                  <a:gd name="T29" fmla="*/ 384 h 26"/>
                  <a:gd name="T30" fmla="*/ 832 w 26"/>
                  <a:gd name="T31" fmla="*/ 320 h 26"/>
                  <a:gd name="T32" fmla="*/ 704 w 26"/>
                  <a:gd name="T33" fmla="*/ 384 h 26"/>
                  <a:gd name="T34" fmla="*/ 576 w 26"/>
                  <a:gd name="T35" fmla="*/ 448 h 26"/>
                  <a:gd name="T36" fmla="*/ 512 w 26"/>
                  <a:gd name="T37" fmla="*/ 576 h 26"/>
                  <a:gd name="T38" fmla="*/ 512 w 26"/>
                  <a:gd name="T39" fmla="*/ 832 h 26"/>
                  <a:gd name="T40" fmla="*/ 512 w 26"/>
                  <a:gd name="T41" fmla="*/ 1024 h 26"/>
                  <a:gd name="T42" fmla="*/ 576 w 26"/>
                  <a:gd name="T43" fmla="*/ 1216 h 26"/>
                  <a:gd name="T44" fmla="*/ 704 w 26"/>
                  <a:gd name="T45" fmla="*/ 1280 h 26"/>
                  <a:gd name="T46" fmla="*/ 832 w 26"/>
                  <a:gd name="T47" fmla="*/ 1280 h 26"/>
                  <a:gd name="T48" fmla="*/ 960 w 26"/>
                  <a:gd name="T49" fmla="*/ 1280 h 26"/>
                  <a:gd name="T50" fmla="*/ 1024 w 26"/>
                  <a:gd name="T51" fmla="*/ 1216 h 2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6" h="26">
                    <a:moveTo>
                      <a:pt x="26" y="13"/>
                    </a:moveTo>
                    <a:cubicBezTo>
                      <a:pt x="26" y="17"/>
                      <a:pt x="25" y="20"/>
                      <a:pt x="22" y="22"/>
                    </a:cubicBezTo>
                    <a:cubicBezTo>
                      <a:pt x="20" y="24"/>
                      <a:pt x="17" y="26"/>
                      <a:pt x="13" y="26"/>
                    </a:cubicBezTo>
                    <a:cubicBezTo>
                      <a:pt x="9" y="26"/>
                      <a:pt x="5" y="24"/>
                      <a:pt x="3" y="22"/>
                    </a:cubicBezTo>
                    <a:cubicBezTo>
                      <a:pt x="1" y="20"/>
                      <a:pt x="0" y="17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5" y="6"/>
                      <a:pt x="26" y="9"/>
                      <a:pt x="26" y="13"/>
                    </a:cubicBezTo>
                    <a:close/>
                    <a:moveTo>
                      <a:pt x="16" y="19"/>
                    </a:moveTo>
                    <a:cubicBezTo>
                      <a:pt x="17" y="18"/>
                      <a:pt x="17" y="17"/>
                      <a:pt x="17" y="16"/>
                    </a:cubicBezTo>
                    <a:cubicBezTo>
                      <a:pt x="18" y="16"/>
                      <a:pt x="18" y="14"/>
                      <a:pt x="18" y="13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7" y="8"/>
                      <a:pt x="17" y="8"/>
                      <a:pt x="16" y="7"/>
                    </a:cubicBezTo>
                    <a:cubicBezTo>
                      <a:pt x="16" y="6"/>
                      <a:pt x="15" y="6"/>
                      <a:pt x="15" y="6"/>
                    </a:cubicBezTo>
                    <a:cubicBezTo>
                      <a:pt x="14" y="6"/>
                      <a:pt x="13" y="5"/>
                      <a:pt x="13" y="5"/>
                    </a:cubicBezTo>
                    <a:cubicBezTo>
                      <a:pt x="12" y="5"/>
                      <a:pt x="11" y="6"/>
                      <a:pt x="11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8"/>
                      <a:pt x="8" y="8"/>
                      <a:pt x="8" y="9"/>
                    </a:cubicBezTo>
                    <a:cubicBezTo>
                      <a:pt x="8" y="10"/>
                      <a:pt x="8" y="11"/>
                      <a:pt x="8" y="13"/>
                    </a:cubicBezTo>
                    <a:cubicBezTo>
                      <a:pt x="8" y="14"/>
                      <a:pt x="8" y="15"/>
                      <a:pt x="8" y="16"/>
                    </a:cubicBezTo>
                    <a:cubicBezTo>
                      <a:pt x="8" y="17"/>
                      <a:pt x="8" y="18"/>
                      <a:pt x="9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5" y="20"/>
                    </a:cubicBezTo>
                    <a:cubicBezTo>
                      <a:pt x="15" y="20"/>
                      <a:pt x="16" y="19"/>
                      <a:pt x="1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84" name="Freeform 53"/>
              <p:cNvSpPr>
                <a:spLocks/>
              </p:cNvSpPr>
              <p:nvPr userDrawn="1"/>
            </p:nvSpPr>
            <p:spPr bwMode="auto">
              <a:xfrm>
                <a:off x="2780" y="2860"/>
                <a:ext cx="54" cy="48"/>
              </a:xfrm>
              <a:custGeom>
                <a:avLst/>
                <a:gdLst>
                  <a:gd name="T0" fmla="*/ 24 w 64"/>
                  <a:gd name="T1" fmla="*/ 0 h 56"/>
                  <a:gd name="T2" fmla="*/ 15 w 64"/>
                  <a:gd name="T3" fmla="*/ 22 h 56"/>
                  <a:gd name="T4" fmla="*/ 8 w 64"/>
                  <a:gd name="T5" fmla="*/ 22 h 56"/>
                  <a:gd name="T6" fmla="*/ 0 w 64"/>
                  <a:gd name="T7" fmla="*/ 0 h 56"/>
                  <a:gd name="T8" fmla="*/ 7 w 64"/>
                  <a:gd name="T9" fmla="*/ 0 h 56"/>
                  <a:gd name="T10" fmla="*/ 12 w 64"/>
                  <a:gd name="T11" fmla="*/ 15 h 56"/>
                  <a:gd name="T12" fmla="*/ 16 w 64"/>
                  <a:gd name="T13" fmla="*/ 0 h 56"/>
                  <a:gd name="T14" fmla="*/ 24 w 64"/>
                  <a:gd name="T15" fmla="*/ 0 h 5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64" h="56">
                    <a:moveTo>
                      <a:pt x="64" y="0"/>
                    </a:moveTo>
                    <a:lnTo>
                      <a:pt x="43" y="56"/>
                    </a:lnTo>
                    <a:lnTo>
                      <a:pt x="22" y="56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33" y="38"/>
                    </a:lnTo>
                    <a:lnTo>
                      <a:pt x="45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85" name="Freeform 54"/>
              <p:cNvSpPr>
                <a:spLocks noEditPoints="1"/>
              </p:cNvSpPr>
              <p:nvPr userDrawn="1"/>
            </p:nvSpPr>
            <p:spPr bwMode="auto">
              <a:xfrm>
                <a:off x="2842" y="2842"/>
                <a:ext cx="18" cy="66"/>
              </a:xfrm>
              <a:custGeom>
                <a:avLst/>
                <a:gdLst>
                  <a:gd name="T0" fmla="*/ 8 w 21"/>
                  <a:gd name="T1" fmla="*/ 4 h 78"/>
                  <a:gd name="T2" fmla="*/ 0 w 21"/>
                  <a:gd name="T3" fmla="*/ 4 h 78"/>
                  <a:gd name="T4" fmla="*/ 0 w 21"/>
                  <a:gd name="T5" fmla="*/ 0 h 78"/>
                  <a:gd name="T6" fmla="*/ 8 w 21"/>
                  <a:gd name="T7" fmla="*/ 0 h 78"/>
                  <a:gd name="T8" fmla="*/ 8 w 21"/>
                  <a:gd name="T9" fmla="*/ 4 h 78"/>
                  <a:gd name="T10" fmla="*/ 8 w 21"/>
                  <a:gd name="T11" fmla="*/ 29 h 78"/>
                  <a:gd name="T12" fmla="*/ 2 w 21"/>
                  <a:gd name="T13" fmla="*/ 29 h 78"/>
                  <a:gd name="T14" fmla="*/ 2 w 21"/>
                  <a:gd name="T15" fmla="*/ 8 h 78"/>
                  <a:gd name="T16" fmla="*/ 8 w 21"/>
                  <a:gd name="T17" fmla="*/ 8 h 78"/>
                  <a:gd name="T18" fmla="*/ 8 w 21"/>
                  <a:gd name="T19" fmla="*/ 29 h 7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" h="78">
                    <a:moveTo>
                      <a:pt x="21" y="12"/>
                    </a:moveTo>
                    <a:lnTo>
                      <a:pt x="0" y="12"/>
                    </a:lnTo>
                    <a:lnTo>
                      <a:pt x="0" y="0"/>
                    </a:lnTo>
                    <a:lnTo>
                      <a:pt x="21" y="0"/>
                    </a:lnTo>
                    <a:lnTo>
                      <a:pt x="21" y="12"/>
                    </a:lnTo>
                    <a:close/>
                    <a:moveTo>
                      <a:pt x="19" y="78"/>
                    </a:moveTo>
                    <a:lnTo>
                      <a:pt x="2" y="78"/>
                    </a:lnTo>
                    <a:lnTo>
                      <a:pt x="2" y="22"/>
                    </a:lnTo>
                    <a:lnTo>
                      <a:pt x="19" y="22"/>
                    </a:lnTo>
                    <a:lnTo>
                      <a:pt x="19" y="7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86" name="Freeform 55"/>
              <p:cNvSpPr>
                <a:spLocks/>
              </p:cNvSpPr>
              <p:nvPr userDrawn="1"/>
            </p:nvSpPr>
            <p:spPr bwMode="auto">
              <a:xfrm>
                <a:off x="2874" y="2858"/>
                <a:ext cx="48" cy="50"/>
              </a:xfrm>
              <a:custGeom>
                <a:avLst/>
                <a:gdLst>
                  <a:gd name="T0" fmla="*/ 1536 w 24"/>
                  <a:gd name="T1" fmla="*/ 1600 h 25"/>
                  <a:gd name="T2" fmla="*/ 1024 w 24"/>
                  <a:gd name="T3" fmla="*/ 1600 h 25"/>
                  <a:gd name="T4" fmla="*/ 1024 w 24"/>
                  <a:gd name="T5" fmla="*/ 832 h 25"/>
                  <a:gd name="T6" fmla="*/ 1024 w 24"/>
                  <a:gd name="T7" fmla="*/ 640 h 25"/>
                  <a:gd name="T8" fmla="*/ 960 w 24"/>
                  <a:gd name="T9" fmla="*/ 512 h 25"/>
                  <a:gd name="T10" fmla="*/ 896 w 24"/>
                  <a:gd name="T11" fmla="*/ 448 h 25"/>
                  <a:gd name="T12" fmla="*/ 768 w 24"/>
                  <a:gd name="T13" fmla="*/ 384 h 25"/>
                  <a:gd name="T14" fmla="*/ 640 w 24"/>
                  <a:gd name="T15" fmla="*/ 448 h 25"/>
                  <a:gd name="T16" fmla="*/ 448 w 24"/>
                  <a:gd name="T17" fmla="*/ 512 h 25"/>
                  <a:gd name="T18" fmla="*/ 448 w 24"/>
                  <a:gd name="T19" fmla="*/ 1600 h 25"/>
                  <a:gd name="T20" fmla="*/ 0 w 24"/>
                  <a:gd name="T21" fmla="*/ 1600 h 25"/>
                  <a:gd name="T22" fmla="*/ 0 w 24"/>
                  <a:gd name="T23" fmla="*/ 64 h 25"/>
                  <a:gd name="T24" fmla="*/ 448 w 24"/>
                  <a:gd name="T25" fmla="*/ 64 h 25"/>
                  <a:gd name="T26" fmla="*/ 448 w 24"/>
                  <a:gd name="T27" fmla="*/ 256 h 25"/>
                  <a:gd name="T28" fmla="*/ 704 w 24"/>
                  <a:gd name="T29" fmla="*/ 64 h 25"/>
                  <a:gd name="T30" fmla="*/ 960 w 24"/>
                  <a:gd name="T31" fmla="*/ 0 h 25"/>
                  <a:gd name="T32" fmla="*/ 1344 w 24"/>
                  <a:gd name="T33" fmla="*/ 128 h 25"/>
                  <a:gd name="T34" fmla="*/ 1536 w 24"/>
                  <a:gd name="T35" fmla="*/ 576 h 25"/>
                  <a:gd name="T36" fmla="*/ 1536 w 24"/>
                  <a:gd name="T37" fmla="*/ 1600 h 2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24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9"/>
                      <a:pt x="16" y="8"/>
                      <a:pt x="15" y="8"/>
                    </a:cubicBezTo>
                    <a:cubicBezTo>
                      <a:pt x="15" y="7"/>
                      <a:pt x="15" y="7"/>
                      <a:pt x="14" y="7"/>
                    </a:cubicBezTo>
                    <a:cubicBezTo>
                      <a:pt x="14" y="7"/>
                      <a:pt x="13" y="6"/>
                      <a:pt x="12" y="6"/>
                    </a:cubicBezTo>
                    <a:cubicBezTo>
                      <a:pt x="11" y="6"/>
                      <a:pt x="10" y="7"/>
                      <a:pt x="10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9" y="2"/>
                      <a:pt x="10" y="2"/>
                      <a:pt x="11" y="1"/>
                    </a:cubicBezTo>
                    <a:cubicBezTo>
                      <a:pt x="12" y="0"/>
                      <a:pt x="14" y="0"/>
                      <a:pt x="15" y="0"/>
                    </a:cubicBezTo>
                    <a:cubicBezTo>
                      <a:pt x="18" y="0"/>
                      <a:pt x="20" y="1"/>
                      <a:pt x="21" y="2"/>
                    </a:cubicBezTo>
                    <a:cubicBezTo>
                      <a:pt x="23" y="4"/>
                      <a:pt x="24" y="6"/>
                      <a:pt x="24" y="9"/>
                    </a:cubicBezTo>
                    <a:lnTo>
                      <a:pt x="24" y="2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87" name="Freeform 56"/>
              <p:cNvSpPr>
                <a:spLocks noEditPoints="1"/>
              </p:cNvSpPr>
              <p:nvPr userDrawn="1"/>
            </p:nvSpPr>
            <p:spPr bwMode="auto">
              <a:xfrm>
                <a:off x="2932" y="2858"/>
                <a:ext cx="50" cy="68"/>
              </a:xfrm>
              <a:custGeom>
                <a:avLst/>
                <a:gdLst>
                  <a:gd name="T0" fmla="*/ 1600 w 25"/>
                  <a:gd name="T1" fmla="*/ 1408 h 34"/>
                  <a:gd name="T2" fmla="*/ 1536 w 25"/>
                  <a:gd name="T3" fmla="*/ 1792 h 34"/>
                  <a:gd name="T4" fmla="*/ 1344 w 25"/>
                  <a:gd name="T5" fmla="*/ 1984 h 34"/>
                  <a:gd name="T6" fmla="*/ 1088 w 25"/>
                  <a:gd name="T7" fmla="*/ 2112 h 34"/>
                  <a:gd name="T8" fmla="*/ 768 w 25"/>
                  <a:gd name="T9" fmla="*/ 2176 h 34"/>
                  <a:gd name="T10" fmla="*/ 448 w 25"/>
                  <a:gd name="T11" fmla="*/ 2176 h 34"/>
                  <a:gd name="T12" fmla="*/ 192 w 25"/>
                  <a:gd name="T13" fmla="*/ 2112 h 34"/>
                  <a:gd name="T14" fmla="*/ 192 w 25"/>
                  <a:gd name="T15" fmla="*/ 1728 h 34"/>
                  <a:gd name="T16" fmla="*/ 256 w 25"/>
                  <a:gd name="T17" fmla="*/ 1728 h 34"/>
                  <a:gd name="T18" fmla="*/ 448 w 25"/>
                  <a:gd name="T19" fmla="*/ 1792 h 34"/>
                  <a:gd name="T20" fmla="*/ 704 w 25"/>
                  <a:gd name="T21" fmla="*/ 1792 h 34"/>
                  <a:gd name="T22" fmla="*/ 896 w 25"/>
                  <a:gd name="T23" fmla="*/ 1792 h 34"/>
                  <a:gd name="T24" fmla="*/ 1024 w 25"/>
                  <a:gd name="T25" fmla="*/ 1728 h 34"/>
                  <a:gd name="T26" fmla="*/ 1088 w 25"/>
                  <a:gd name="T27" fmla="*/ 1600 h 34"/>
                  <a:gd name="T28" fmla="*/ 1088 w 25"/>
                  <a:gd name="T29" fmla="*/ 1408 h 34"/>
                  <a:gd name="T30" fmla="*/ 1088 w 25"/>
                  <a:gd name="T31" fmla="*/ 1408 h 34"/>
                  <a:gd name="T32" fmla="*/ 896 w 25"/>
                  <a:gd name="T33" fmla="*/ 1536 h 34"/>
                  <a:gd name="T34" fmla="*/ 704 w 25"/>
                  <a:gd name="T35" fmla="*/ 1536 h 34"/>
                  <a:gd name="T36" fmla="*/ 192 w 25"/>
                  <a:gd name="T37" fmla="*/ 1344 h 34"/>
                  <a:gd name="T38" fmla="*/ 0 w 25"/>
                  <a:gd name="T39" fmla="*/ 768 h 34"/>
                  <a:gd name="T40" fmla="*/ 64 w 25"/>
                  <a:gd name="T41" fmla="*/ 448 h 34"/>
                  <a:gd name="T42" fmla="*/ 192 w 25"/>
                  <a:gd name="T43" fmla="*/ 192 h 34"/>
                  <a:gd name="T44" fmla="*/ 448 w 25"/>
                  <a:gd name="T45" fmla="*/ 64 h 34"/>
                  <a:gd name="T46" fmla="*/ 704 w 25"/>
                  <a:gd name="T47" fmla="*/ 0 h 34"/>
                  <a:gd name="T48" fmla="*/ 896 w 25"/>
                  <a:gd name="T49" fmla="*/ 64 h 34"/>
                  <a:gd name="T50" fmla="*/ 1088 w 25"/>
                  <a:gd name="T51" fmla="*/ 128 h 34"/>
                  <a:gd name="T52" fmla="*/ 1152 w 25"/>
                  <a:gd name="T53" fmla="*/ 64 h 34"/>
                  <a:gd name="T54" fmla="*/ 1600 w 25"/>
                  <a:gd name="T55" fmla="*/ 64 h 34"/>
                  <a:gd name="T56" fmla="*/ 1600 w 25"/>
                  <a:gd name="T57" fmla="*/ 1408 h 34"/>
                  <a:gd name="T58" fmla="*/ 1088 w 25"/>
                  <a:gd name="T59" fmla="*/ 1088 h 34"/>
                  <a:gd name="T60" fmla="*/ 1088 w 25"/>
                  <a:gd name="T61" fmla="*/ 384 h 34"/>
                  <a:gd name="T62" fmla="*/ 1024 w 25"/>
                  <a:gd name="T63" fmla="*/ 384 h 34"/>
                  <a:gd name="T64" fmla="*/ 896 w 25"/>
                  <a:gd name="T65" fmla="*/ 384 h 34"/>
                  <a:gd name="T66" fmla="*/ 576 w 25"/>
                  <a:gd name="T67" fmla="*/ 512 h 34"/>
                  <a:gd name="T68" fmla="*/ 512 w 25"/>
                  <a:gd name="T69" fmla="*/ 768 h 34"/>
                  <a:gd name="T70" fmla="*/ 576 w 25"/>
                  <a:gd name="T71" fmla="*/ 1088 h 34"/>
                  <a:gd name="T72" fmla="*/ 832 w 25"/>
                  <a:gd name="T73" fmla="*/ 1216 h 34"/>
                  <a:gd name="T74" fmla="*/ 960 w 25"/>
                  <a:gd name="T75" fmla="*/ 1152 h 34"/>
                  <a:gd name="T76" fmla="*/ 1088 w 25"/>
                  <a:gd name="T77" fmla="*/ 1088 h 34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25" h="34">
                    <a:moveTo>
                      <a:pt x="25" y="22"/>
                    </a:moveTo>
                    <a:cubicBezTo>
                      <a:pt x="25" y="24"/>
                      <a:pt x="25" y="26"/>
                      <a:pt x="24" y="28"/>
                    </a:cubicBezTo>
                    <a:cubicBezTo>
                      <a:pt x="23" y="29"/>
                      <a:pt x="23" y="30"/>
                      <a:pt x="21" y="31"/>
                    </a:cubicBezTo>
                    <a:cubicBezTo>
                      <a:pt x="20" y="32"/>
                      <a:pt x="19" y="33"/>
                      <a:pt x="17" y="33"/>
                    </a:cubicBezTo>
                    <a:cubicBezTo>
                      <a:pt x="16" y="34"/>
                      <a:pt x="14" y="34"/>
                      <a:pt x="12" y="34"/>
                    </a:cubicBezTo>
                    <a:cubicBezTo>
                      <a:pt x="10" y="34"/>
                      <a:pt x="8" y="34"/>
                      <a:pt x="7" y="34"/>
                    </a:cubicBezTo>
                    <a:cubicBezTo>
                      <a:pt x="5" y="33"/>
                      <a:pt x="4" y="33"/>
                      <a:pt x="3" y="33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6" y="28"/>
                      <a:pt x="7" y="28"/>
                    </a:cubicBezTo>
                    <a:cubicBezTo>
                      <a:pt x="8" y="28"/>
                      <a:pt x="10" y="28"/>
                      <a:pt x="11" y="28"/>
                    </a:cubicBezTo>
                    <a:cubicBezTo>
                      <a:pt x="12" y="28"/>
                      <a:pt x="13" y="28"/>
                      <a:pt x="14" y="28"/>
                    </a:cubicBezTo>
                    <a:cubicBezTo>
                      <a:pt x="15" y="28"/>
                      <a:pt x="16" y="27"/>
                      <a:pt x="16" y="27"/>
                    </a:cubicBezTo>
                    <a:cubicBezTo>
                      <a:pt x="17" y="26"/>
                      <a:pt x="17" y="26"/>
                      <a:pt x="17" y="25"/>
                    </a:cubicBezTo>
                    <a:cubicBezTo>
                      <a:pt x="17" y="24"/>
                      <a:pt x="17" y="23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6" y="23"/>
                      <a:pt x="15" y="23"/>
                      <a:pt x="14" y="24"/>
                    </a:cubicBezTo>
                    <a:cubicBezTo>
                      <a:pt x="13" y="24"/>
                      <a:pt x="12" y="24"/>
                      <a:pt x="11" y="24"/>
                    </a:cubicBezTo>
                    <a:cubicBezTo>
                      <a:pt x="7" y="24"/>
                      <a:pt x="5" y="23"/>
                      <a:pt x="3" y="21"/>
                    </a:cubicBezTo>
                    <a:cubicBezTo>
                      <a:pt x="1" y="19"/>
                      <a:pt x="0" y="16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6"/>
                      <a:pt x="2" y="4"/>
                      <a:pt x="3" y="3"/>
                    </a:cubicBezTo>
                    <a:cubicBezTo>
                      <a:pt x="4" y="2"/>
                      <a:pt x="5" y="2"/>
                      <a:pt x="7" y="1"/>
                    </a:cubicBezTo>
                    <a:cubicBezTo>
                      <a:pt x="8" y="0"/>
                      <a:pt x="9" y="0"/>
                      <a:pt x="11" y="0"/>
                    </a:cubicBezTo>
                    <a:cubicBezTo>
                      <a:pt x="12" y="0"/>
                      <a:pt x="13" y="0"/>
                      <a:pt x="14" y="1"/>
                    </a:cubicBezTo>
                    <a:cubicBezTo>
                      <a:pt x="15" y="1"/>
                      <a:pt x="16" y="1"/>
                      <a:pt x="17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5" y="1"/>
                      <a:pt x="25" y="1"/>
                      <a:pt x="25" y="1"/>
                    </a:cubicBezTo>
                    <a:lnTo>
                      <a:pt x="25" y="22"/>
                    </a:lnTo>
                    <a:close/>
                    <a:moveTo>
                      <a:pt x="17" y="17"/>
                    </a:moveTo>
                    <a:cubicBezTo>
                      <a:pt x="17" y="6"/>
                      <a:pt x="17" y="6"/>
                      <a:pt x="17" y="6"/>
                    </a:cubicBezTo>
                    <a:cubicBezTo>
                      <a:pt x="17" y="6"/>
                      <a:pt x="16" y="6"/>
                      <a:pt x="16" y="6"/>
                    </a:cubicBezTo>
                    <a:cubicBezTo>
                      <a:pt x="15" y="6"/>
                      <a:pt x="14" y="6"/>
                      <a:pt x="14" y="6"/>
                    </a:cubicBezTo>
                    <a:cubicBezTo>
                      <a:pt x="12" y="6"/>
                      <a:pt x="10" y="6"/>
                      <a:pt x="9" y="8"/>
                    </a:cubicBezTo>
                    <a:cubicBezTo>
                      <a:pt x="8" y="9"/>
                      <a:pt x="8" y="10"/>
                      <a:pt x="8" y="12"/>
                    </a:cubicBezTo>
                    <a:cubicBezTo>
                      <a:pt x="8" y="15"/>
                      <a:pt x="8" y="16"/>
                      <a:pt x="9" y="17"/>
                    </a:cubicBezTo>
                    <a:cubicBezTo>
                      <a:pt x="10" y="18"/>
                      <a:pt x="11" y="19"/>
                      <a:pt x="13" y="19"/>
                    </a:cubicBezTo>
                    <a:cubicBezTo>
                      <a:pt x="14" y="19"/>
                      <a:pt x="15" y="18"/>
                      <a:pt x="15" y="18"/>
                    </a:cubicBezTo>
                    <a:cubicBezTo>
                      <a:pt x="16" y="18"/>
                      <a:pt x="17" y="18"/>
                      <a:pt x="17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88" name="Freeform 57"/>
              <p:cNvSpPr>
                <a:spLocks/>
              </p:cNvSpPr>
              <p:nvPr userDrawn="1"/>
            </p:nvSpPr>
            <p:spPr bwMode="auto">
              <a:xfrm>
                <a:off x="3028" y="2844"/>
                <a:ext cx="44" cy="64"/>
              </a:xfrm>
              <a:custGeom>
                <a:avLst/>
                <a:gdLst>
                  <a:gd name="T0" fmla="*/ 19 w 52"/>
                  <a:gd name="T1" fmla="*/ 6 h 75"/>
                  <a:gd name="T2" fmla="*/ 7 w 52"/>
                  <a:gd name="T3" fmla="*/ 6 h 75"/>
                  <a:gd name="T4" fmla="*/ 7 w 52"/>
                  <a:gd name="T5" fmla="*/ 11 h 75"/>
                  <a:gd name="T6" fmla="*/ 18 w 52"/>
                  <a:gd name="T7" fmla="*/ 11 h 75"/>
                  <a:gd name="T8" fmla="*/ 18 w 52"/>
                  <a:gd name="T9" fmla="*/ 16 h 75"/>
                  <a:gd name="T10" fmla="*/ 7 w 52"/>
                  <a:gd name="T11" fmla="*/ 16 h 75"/>
                  <a:gd name="T12" fmla="*/ 7 w 52"/>
                  <a:gd name="T13" fmla="*/ 29 h 75"/>
                  <a:gd name="T14" fmla="*/ 0 w 52"/>
                  <a:gd name="T15" fmla="*/ 29 h 75"/>
                  <a:gd name="T16" fmla="*/ 0 w 52"/>
                  <a:gd name="T17" fmla="*/ 0 h 75"/>
                  <a:gd name="T18" fmla="*/ 19 w 52"/>
                  <a:gd name="T19" fmla="*/ 0 h 75"/>
                  <a:gd name="T20" fmla="*/ 19 w 52"/>
                  <a:gd name="T21" fmla="*/ 6 h 7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2" h="75">
                    <a:moveTo>
                      <a:pt x="52" y="14"/>
                    </a:moveTo>
                    <a:lnTo>
                      <a:pt x="19" y="14"/>
                    </a:lnTo>
                    <a:lnTo>
                      <a:pt x="19" y="28"/>
                    </a:lnTo>
                    <a:lnTo>
                      <a:pt x="50" y="28"/>
                    </a:lnTo>
                    <a:lnTo>
                      <a:pt x="50" y="42"/>
                    </a:lnTo>
                    <a:lnTo>
                      <a:pt x="19" y="42"/>
                    </a:lnTo>
                    <a:lnTo>
                      <a:pt x="19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52" y="0"/>
                    </a:lnTo>
                    <a:lnTo>
                      <a:pt x="52" y="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89" name="Freeform 58"/>
              <p:cNvSpPr>
                <a:spLocks noEditPoints="1"/>
              </p:cNvSpPr>
              <p:nvPr userDrawn="1"/>
            </p:nvSpPr>
            <p:spPr bwMode="auto">
              <a:xfrm>
                <a:off x="3080" y="2858"/>
                <a:ext cx="52" cy="52"/>
              </a:xfrm>
              <a:custGeom>
                <a:avLst/>
                <a:gdLst>
                  <a:gd name="T0" fmla="*/ 1664 w 26"/>
                  <a:gd name="T1" fmla="*/ 832 h 26"/>
                  <a:gd name="T2" fmla="*/ 1472 w 26"/>
                  <a:gd name="T3" fmla="*/ 1408 h 26"/>
                  <a:gd name="T4" fmla="*/ 832 w 26"/>
                  <a:gd name="T5" fmla="*/ 1664 h 26"/>
                  <a:gd name="T6" fmla="*/ 192 w 26"/>
                  <a:gd name="T7" fmla="*/ 1408 h 26"/>
                  <a:gd name="T8" fmla="*/ 0 w 26"/>
                  <a:gd name="T9" fmla="*/ 832 h 26"/>
                  <a:gd name="T10" fmla="*/ 192 w 26"/>
                  <a:gd name="T11" fmla="*/ 256 h 26"/>
                  <a:gd name="T12" fmla="*/ 832 w 26"/>
                  <a:gd name="T13" fmla="*/ 0 h 26"/>
                  <a:gd name="T14" fmla="*/ 1472 w 26"/>
                  <a:gd name="T15" fmla="*/ 256 h 26"/>
                  <a:gd name="T16" fmla="*/ 1664 w 26"/>
                  <a:gd name="T17" fmla="*/ 832 h 26"/>
                  <a:gd name="T18" fmla="*/ 1088 w 26"/>
                  <a:gd name="T19" fmla="*/ 1216 h 26"/>
                  <a:gd name="T20" fmla="*/ 1152 w 26"/>
                  <a:gd name="T21" fmla="*/ 1024 h 26"/>
                  <a:gd name="T22" fmla="*/ 1152 w 26"/>
                  <a:gd name="T23" fmla="*/ 832 h 26"/>
                  <a:gd name="T24" fmla="*/ 1152 w 26"/>
                  <a:gd name="T25" fmla="*/ 576 h 26"/>
                  <a:gd name="T26" fmla="*/ 1088 w 26"/>
                  <a:gd name="T27" fmla="*/ 448 h 26"/>
                  <a:gd name="T28" fmla="*/ 960 w 26"/>
                  <a:gd name="T29" fmla="*/ 384 h 26"/>
                  <a:gd name="T30" fmla="*/ 832 w 26"/>
                  <a:gd name="T31" fmla="*/ 320 h 26"/>
                  <a:gd name="T32" fmla="*/ 704 w 26"/>
                  <a:gd name="T33" fmla="*/ 384 h 26"/>
                  <a:gd name="T34" fmla="*/ 576 w 26"/>
                  <a:gd name="T35" fmla="*/ 448 h 26"/>
                  <a:gd name="T36" fmla="*/ 512 w 26"/>
                  <a:gd name="T37" fmla="*/ 576 h 26"/>
                  <a:gd name="T38" fmla="*/ 512 w 26"/>
                  <a:gd name="T39" fmla="*/ 832 h 26"/>
                  <a:gd name="T40" fmla="*/ 512 w 26"/>
                  <a:gd name="T41" fmla="*/ 1024 h 26"/>
                  <a:gd name="T42" fmla="*/ 576 w 26"/>
                  <a:gd name="T43" fmla="*/ 1216 h 26"/>
                  <a:gd name="T44" fmla="*/ 704 w 26"/>
                  <a:gd name="T45" fmla="*/ 1280 h 26"/>
                  <a:gd name="T46" fmla="*/ 832 w 26"/>
                  <a:gd name="T47" fmla="*/ 1280 h 26"/>
                  <a:gd name="T48" fmla="*/ 960 w 26"/>
                  <a:gd name="T49" fmla="*/ 1280 h 26"/>
                  <a:gd name="T50" fmla="*/ 1088 w 26"/>
                  <a:gd name="T51" fmla="*/ 1216 h 2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6" h="26">
                    <a:moveTo>
                      <a:pt x="26" y="13"/>
                    </a:moveTo>
                    <a:cubicBezTo>
                      <a:pt x="26" y="17"/>
                      <a:pt x="25" y="20"/>
                      <a:pt x="23" y="22"/>
                    </a:cubicBezTo>
                    <a:cubicBezTo>
                      <a:pt x="20" y="24"/>
                      <a:pt x="17" y="26"/>
                      <a:pt x="13" y="26"/>
                    </a:cubicBezTo>
                    <a:cubicBezTo>
                      <a:pt x="9" y="26"/>
                      <a:pt x="6" y="24"/>
                      <a:pt x="3" y="22"/>
                    </a:cubicBezTo>
                    <a:cubicBezTo>
                      <a:pt x="1" y="20"/>
                      <a:pt x="0" y="17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9"/>
                      <a:pt x="26" y="13"/>
                    </a:cubicBezTo>
                    <a:close/>
                    <a:moveTo>
                      <a:pt x="17" y="19"/>
                    </a:moveTo>
                    <a:cubicBezTo>
                      <a:pt x="17" y="18"/>
                      <a:pt x="18" y="17"/>
                      <a:pt x="18" y="16"/>
                    </a:cubicBezTo>
                    <a:cubicBezTo>
                      <a:pt x="18" y="16"/>
                      <a:pt x="18" y="14"/>
                      <a:pt x="18" y="13"/>
                    </a:cubicBezTo>
                    <a:cubicBezTo>
                      <a:pt x="18" y="11"/>
                      <a:pt x="18" y="10"/>
                      <a:pt x="18" y="9"/>
                    </a:cubicBezTo>
                    <a:cubicBezTo>
                      <a:pt x="18" y="8"/>
                      <a:pt x="17" y="8"/>
                      <a:pt x="17" y="7"/>
                    </a:cubicBezTo>
                    <a:cubicBezTo>
                      <a:pt x="16" y="6"/>
                      <a:pt x="16" y="6"/>
                      <a:pt x="15" y="6"/>
                    </a:cubicBezTo>
                    <a:cubicBezTo>
                      <a:pt x="14" y="6"/>
                      <a:pt x="14" y="5"/>
                      <a:pt x="13" y="5"/>
                    </a:cubicBezTo>
                    <a:cubicBezTo>
                      <a:pt x="12" y="5"/>
                      <a:pt x="12" y="6"/>
                      <a:pt x="11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8"/>
                      <a:pt x="9" y="8"/>
                      <a:pt x="8" y="9"/>
                    </a:cubicBezTo>
                    <a:cubicBezTo>
                      <a:pt x="8" y="10"/>
                      <a:pt x="8" y="11"/>
                      <a:pt x="8" y="13"/>
                    </a:cubicBezTo>
                    <a:cubicBezTo>
                      <a:pt x="8" y="14"/>
                      <a:pt x="8" y="15"/>
                      <a:pt x="8" y="16"/>
                    </a:cubicBezTo>
                    <a:cubicBezTo>
                      <a:pt x="8" y="17"/>
                      <a:pt x="9" y="18"/>
                      <a:pt x="9" y="19"/>
                    </a:cubicBezTo>
                    <a:cubicBezTo>
                      <a:pt x="10" y="19"/>
                      <a:pt x="10" y="20"/>
                      <a:pt x="11" y="20"/>
                    </a:cubicBezTo>
                    <a:cubicBezTo>
                      <a:pt x="12" y="20"/>
                      <a:pt x="12" y="20"/>
                      <a:pt x="13" y="20"/>
                    </a:cubicBezTo>
                    <a:cubicBezTo>
                      <a:pt x="14" y="20"/>
                      <a:pt x="14" y="20"/>
                      <a:pt x="15" y="20"/>
                    </a:cubicBezTo>
                    <a:cubicBezTo>
                      <a:pt x="16" y="20"/>
                      <a:pt x="16" y="19"/>
                      <a:pt x="17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0" name="Freeform 59"/>
              <p:cNvSpPr>
                <a:spLocks/>
              </p:cNvSpPr>
              <p:nvPr userDrawn="1"/>
            </p:nvSpPr>
            <p:spPr bwMode="auto">
              <a:xfrm>
                <a:off x="3144" y="2860"/>
                <a:ext cx="34" cy="48"/>
              </a:xfrm>
              <a:custGeom>
                <a:avLst/>
                <a:gdLst>
                  <a:gd name="T0" fmla="*/ 1088 w 17"/>
                  <a:gd name="T1" fmla="*/ 448 h 24"/>
                  <a:gd name="T2" fmla="*/ 1024 w 17"/>
                  <a:gd name="T3" fmla="*/ 448 h 24"/>
                  <a:gd name="T4" fmla="*/ 960 w 17"/>
                  <a:gd name="T5" fmla="*/ 448 h 24"/>
                  <a:gd name="T6" fmla="*/ 832 w 17"/>
                  <a:gd name="T7" fmla="*/ 448 h 24"/>
                  <a:gd name="T8" fmla="*/ 640 w 17"/>
                  <a:gd name="T9" fmla="*/ 448 h 24"/>
                  <a:gd name="T10" fmla="*/ 448 w 17"/>
                  <a:gd name="T11" fmla="*/ 512 h 24"/>
                  <a:gd name="T12" fmla="*/ 448 w 17"/>
                  <a:gd name="T13" fmla="*/ 1536 h 24"/>
                  <a:gd name="T14" fmla="*/ 0 w 17"/>
                  <a:gd name="T15" fmla="*/ 1536 h 24"/>
                  <a:gd name="T16" fmla="*/ 0 w 17"/>
                  <a:gd name="T17" fmla="*/ 0 h 24"/>
                  <a:gd name="T18" fmla="*/ 448 w 17"/>
                  <a:gd name="T19" fmla="*/ 0 h 24"/>
                  <a:gd name="T20" fmla="*/ 448 w 17"/>
                  <a:gd name="T21" fmla="*/ 192 h 24"/>
                  <a:gd name="T22" fmla="*/ 768 w 17"/>
                  <a:gd name="T23" fmla="*/ 0 h 24"/>
                  <a:gd name="T24" fmla="*/ 960 w 17"/>
                  <a:gd name="T25" fmla="*/ 0 h 24"/>
                  <a:gd name="T26" fmla="*/ 1024 w 17"/>
                  <a:gd name="T27" fmla="*/ 0 h 24"/>
                  <a:gd name="T28" fmla="*/ 1088 w 17"/>
                  <a:gd name="T29" fmla="*/ 0 h 24"/>
                  <a:gd name="T30" fmla="*/ 1088 w 17"/>
                  <a:gd name="T31" fmla="*/ 448 h 2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7" h="24">
                    <a:moveTo>
                      <a:pt x="17" y="7"/>
                    </a:move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5" y="7"/>
                      <a:pt x="15" y="7"/>
                    </a:cubicBezTo>
                    <a:cubicBezTo>
                      <a:pt x="14" y="7"/>
                      <a:pt x="13" y="7"/>
                      <a:pt x="13" y="7"/>
                    </a:cubicBezTo>
                    <a:cubicBezTo>
                      <a:pt x="12" y="7"/>
                      <a:pt x="11" y="7"/>
                      <a:pt x="10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9" y="2"/>
                      <a:pt x="10" y="1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5" y="0"/>
                      <a:pt x="16" y="0"/>
                      <a:pt x="16" y="0"/>
                    </a:cubicBezTo>
                    <a:cubicBezTo>
                      <a:pt x="16" y="0"/>
                      <a:pt x="17" y="0"/>
                      <a:pt x="17" y="0"/>
                    </a:cubicBezTo>
                    <a:lnTo>
                      <a:pt x="17" y="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1" name="Freeform 60"/>
              <p:cNvSpPr>
                <a:spLocks/>
              </p:cNvSpPr>
              <p:nvPr userDrawn="1"/>
            </p:nvSpPr>
            <p:spPr bwMode="auto">
              <a:xfrm>
                <a:off x="3182" y="2860"/>
                <a:ext cx="82" cy="48"/>
              </a:xfrm>
              <a:custGeom>
                <a:avLst/>
                <a:gdLst>
                  <a:gd name="T0" fmla="*/ 35 w 97"/>
                  <a:gd name="T1" fmla="*/ 0 h 56"/>
                  <a:gd name="T2" fmla="*/ 29 w 97"/>
                  <a:gd name="T3" fmla="*/ 22 h 56"/>
                  <a:gd name="T4" fmla="*/ 21 w 97"/>
                  <a:gd name="T5" fmla="*/ 22 h 56"/>
                  <a:gd name="T6" fmla="*/ 18 w 97"/>
                  <a:gd name="T7" fmla="*/ 8 h 56"/>
                  <a:gd name="T8" fmla="*/ 13 w 97"/>
                  <a:gd name="T9" fmla="*/ 22 h 56"/>
                  <a:gd name="T10" fmla="*/ 6 w 97"/>
                  <a:gd name="T11" fmla="*/ 22 h 56"/>
                  <a:gd name="T12" fmla="*/ 0 w 97"/>
                  <a:gd name="T13" fmla="*/ 0 h 56"/>
                  <a:gd name="T14" fmla="*/ 7 w 97"/>
                  <a:gd name="T15" fmla="*/ 0 h 56"/>
                  <a:gd name="T16" fmla="*/ 11 w 97"/>
                  <a:gd name="T17" fmla="*/ 15 h 56"/>
                  <a:gd name="T18" fmla="*/ 15 w 97"/>
                  <a:gd name="T19" fmla="*/ 0 h 56"/>
                  <a:gd name="T20" fmla="*/ 21 w 97"/>
                  <a:gd name="T21" fmla="*/ 0 h 56"/>
                  <a:gd name="T22" fmla="*/ 25 w 97"/>
                  <a:gd name="T23" fmla="*/ 15 h 56"/>
                  <a:gd name="T24" fmla="*/ 29 w 97"/>
                  <a:gd name="T25" fmla="*/ 0 h 56"/>
                  <a:gd name="T26" fmla="*/ 35 w 97"/>
                  <a:gd name="T27" fmla="*/ 0 h 5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97" h="56">
                    <a:moveTo>
                      <a:pt x="97" y="0"/>
                    </a:moveTo>
                    <a:lnTo>
                      <a:pt x="78" y="56"/>
                    </a:lnTo>
                    <a:lnTo>
                      <a:pt x="59" y="56"/>
                    </a:lnTo>
                    <a:lnTo>
                      <a:pt x="47" y="19"/>
                    </a:lnTo>
                    <a:lnTo>
                      <a:pt x="36" y="56"/>
                    </a:lnTo>
                    <a:lnTo>
                      <a:pt x="17" y="56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29" y="38"/>
                    </a:lnTo>
                    <a:lnTo>
                      <a:pt x="40" y="0"/>
                    </a:lnTo>
                    <a:lnTo>
                      <a:pt x="57" y="0"/>
                    </a:lnTo>
                    <a:lnTo>
                      <a:pt x="69" y="38"/>
                    </a:lnTo>
                    <a:lnTo>
                      <a:pt x="78" y="0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2" name="Freeform 61"/>
              <p:cNvSpPr>
                <a:spLocks noEditPoints="1"/>
              </p:cNvSpPr>
              <p:nvPr userDrawn="1"/>
            </p:nvSpPr>
            <p:spPr bwMode="auto">
              <a:xfrm>
                <a:off x="3268" y="2858"/>
                <a:ext cx="48" cy="50"/>
              </a:xfrm>
              <a:custGeom>
                <a:avLst/>
                <a:gdLst>
                  <a:gd name="T0" fmla="*/ 1088 w 24"/>
                  <a:gd name="T1" fmla="*/ 1408 h 25"/>
                  <a:gd name="T2" fmla="*/ 960 w 24"/>
                  <a:gd name="T3" fmla="*/ 1472 h 25"/>
                  <a:gd name="T4" fmla="*/ 832 w 24"/>
                  <a:gd name="T5" fmla="*/ 1536 h 25"/>
                  <a:gd name="T6" fmla="*/ 704 w 24"/>
                  <a:gd name="T7" fmla="*/ 1600 h 25"/>
                  <a:gd name="T8" fmla="*/ 512 w 24"/>
                  <a:gd name="T9" fmla="*/ 1600 h 25"/>
                  <a:gd name="T10" fmla="*/ 192 w 24"/>
                  <a:gd name="T11" fmla="*/ 1472 h 25"/>
                  <a:gd name="T12" fmla="*/ 0 w 24"/>
                  <a:gd name="T13" fmla="*/ 1152 h 25"/>
                  <a:gd name="T14" fmla="*/ 64 w 24"/>
                  <a:gd name="T15" fmla="*/ 896 h 25"/>
                  <a:gd name="T16" fmla="*/ 320 w 24"/>
                  <a:gd name="T17" fmla="*/ 704 h 25"/>
                  <a:gd name="T18" fmla="*/ 640 w 24"/>
                  <a:gd name="T19" fmla="*/ 640 h 25"/>
                  <a:gd name="T20" fmla="*/ 1088 w 24"/>
                  <a:gd name="T21" fmla="*/ 576 h 25"/>
                  <a:gd name="T22" fmla="*/ 1088 w 24"/>
                  <a:gd name="T23" fmla="*/ 576 h 25"/>
                  <a:gd name="T24" fmla="*/ 960 w 24"/>
                  <a:gd name="T25" fmla="*/ 384 h 25"/>
                  <a:gd name="T26" fmla="*/ 640 w 24"/>
                  <a:gd name="T27" fmla="*/ 320 h 25"/>
                  <a:gd name="T28" fmla="*/ 384 w 24"/>
                  <a:gd name="T29" fmla="*/ 384 h 25"/>
                  <a:gd name="T30" fmla="*/ 192 w 24"/>
                  <a:gd name="T31" fmla="*/ 448 h 25"/>
                  <a:gd name="T32" fmla="*/ 128 w 24"/>
                  <a:gd name="T33" fmla="*/ 448 h 25"/>
                  <a:gd name="T34" fmla="*/ 128 w 24"/>
                  <a:gd name="T35" fmla="*/ 64 h 25"/>
                  <a:gd name="T36" fmla="*/ 384 w 24"/>
                  <a:gd name="T37" fmla="*/ 64 h 25"/>
                  <a:gd name="T38" fmla="*/ 768 w 24"/>
                  <a:gd name="T39" fmla="*/ 0 h 25"/>
                  <a:gd name="T40" fmla="*/ 1344 w 24"/>
                  <a:gd name="T41" fmla="*/ 128 h 25"/>
                  <a:gd name="T42" fmla="*/ 1536 w 24"/>
                  <a:gd name="T43" fmla="*/ 576 h 25"/>
                  <a:gd name="T44" fmla="*/ 1536 w 24"/>
                  <a:gd name="T45" fmla="*/ 1600 h 25"/>
                  <a:gd name="T46" fmla="*/ 1088 w 24"/>
                  <a:gd name="T47" fmla="*/ 1600 h 25"/>
                  <a:gd name="T48" fmla="*/ 1088 w 24"/>
                  <a:gd name="T49" fmla="*/ 1408 h 25"/>
                  <a:gd name="T50" fmla="*/ 1088 w 24"/>
                  <a:gd name="T51" fmla="*/ 1216 h 25"/>
                  <a:gd name="T52" fmla="*/ 1088 w 24"/>
                  <a:gd name="T53" fmla="*/ 896 h 25"/>
                  <a:gd name="T54" fmla="*/ 832 w 24"/>
                  <a:gd name="T55" fmla="*/ 896 h 25"/>
                  <a:gd name="T56" fmla="*/ 640 w 24"/>
                  <a:gd name="T57" fmla="*/ 896 h 25"/>
                  <a:gd name="T58" fmla="*/ 576 w 24"/>
                  <a:gd name="T59" fmla="*/ 1024 h 25"/>
                  <a:gd name="T60" fmla="*/ 512 w 24"/>
                  <a:gd name="T61" fmla="*/ 1088 h 25"/>
                  <a:gd name="T62" fmla="*/ 512 w 24"/>
                  <a:gd name="T63" fmla="*/ 1216 h 25"/>
                  <a:gd name="T64" fmla="*/ 576 w 24"/>
                  <a:gd name="T65" fmla="*/ 1216 h 25"/>
                  <a:gd name="T66" fmla="*/ 640 w 24"/>
                  <a:gd name="T67" fmla="*/ 1280 h 25"/>
                  <a:gd name="T68" fmla="*/ 768 w 24"/>
                  <a:gd name="T69" fmla="*/ 1280 h 25"/>
                  <a:gd name="T70" fmla="*/ 960 w 24"/>
                  <a:gd name="T71" fmla="*/ 1280 h 25"/>
                  <a:gd name="T72" fmla="*/ 1088 w 24"/>
                  <a:gd name="T73" fmla="*/ 1216 h 25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24" h="25">
                    <a:moveTo>
                      <a:pt x="17" y="22"/>
                    </a:moveTo>
                    <a:cubicBezTo>
                      <a:pt x="16" y="23"/>
                      <a:pt x="16" y="23"/>
                      <a:pt x="15" y="23"/>
                    </a:cubicBezTo>
                    <a:cubicBezTo>
                      <a:pt x="14" y="24"/>
                      <a:pt x="14" y="24"/>
                      <a:pt x="13" y="24"/>
                    </a:cubicBezTo>
                    <a:cubicBezTo>
                      <a:pt x="13" y="25"/>
                      <a:pt x="12" y="25"/>
                      <a:pt x="11" y="25"/>
                    </a:cubicBezTo>
                    <a:cubicBezTo>
                      <a:pt x="10" y="25"/>
                      <a:pt x="9" y="25"/>
                      <a:pt x="8" y="25"/>
                    </a:cubicBezTo>
                    <a:cubicBezTo>
                      <a:pt x="6" y="25"/>
                      <a:pt x="4" y="25"/>
                      <a:pt x="3" y="23"/>
                    </a:cubicBezTo>
                    <a:cubicBezTo>
                      <a:pt x="1" y="22"/>
                      <a:pt x="0" y="20"/>
                      <a:pt x="0" y="18"/>
                    </a:cubicBezTo>
                    <a:cubicBezTo>
                      <a:pt x="0" y="16"/>
                      <a:pt x="1" y="15"/>
                      <a:pt x="1" y="14"/>
                    </a:cubicBezTo>
                    <a:cubicBezTo>
                      <a:pt x="2" y="13"/>
                      <a:pt x="3" y="12"/>
                      <a:pt x="5" y="11"/>
                    </a:cubicBezTo>
                    <a:cubicBezTo>
                      <a:pt x="6" y="10"/>
                      <a:pt x="8" y="10"/>
                      <a:pt x="10" y="10"/>
                    </a:cubicBezTo>
                    <a:cubicBezTo>
                      <a:pt x="12" y="9"/>
                      <a:pt x="14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8"/>
                      <a:pt x="16" y="7"/>
                      <a:pt x="15" y="6"/>
                    </a:cubicBezTo>
                    <a:cubicBezTo>
                      <a:pt x="14" y="6"/>
                      <a:pt x="12" y="5"/>
                      <a:pt x="10" y="5"/>
                    </a:cubicBezTo>
                    <a:cubicBezTo>
                      <a:pt x="9" y="5"/>
                      <a:pt x="8" y="6"/>
                      <a:pt x="6" y="6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5" y="1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4" y="6"/>
                      <a:pt x="24" y="9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17" y="25"/>
                      <a:pt x="17" y="25"/>
                      <a:pt x="17" y="25"/>
                    </a:cubicBezTo>
                    <a:lnTo>
                      <a:pt x="17" y="22"/>
                    </a:lnTo>
                    <a:close/>
                    <a:moveTo>
                      <a:pt x="17" y="19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6" y="14"/>
                      <a:pt x="14" y="14"/>
                      <a:pt x="13" y="14"/>
                    </a:cubicBezTo>
                    <a:cubicBezTo>
                      <a:pt x="12" y="14"/>
                      <a:pt x="11" y="14"/>
                      <a:pt x="10" y="14"/>
                    </a:cubicBezTo>
                    <a:cubicBezTo>
                      <a:pt x="10" y="15"/>
                      <a:pt x="9" y="15"/>
                      <a:pt x="9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8"/>
                      <a:pt x="8" y="18"/>
                      <a:pt x="8" y="19"/>
                    </a:cubicBezTo>
                    <a:cubicBezTo>
                      <a:pt x="8" y="19"/>
                      <a:pt x="9" y="19"/>
                      <a:pt x="9" y="19"/>
                    </a:cubicBezTo>
                    <a:cubicBezTo>
                      <a:pt x="9" y="20"/>
                      <a:pt x="10" y="20"/>
                      <a:pt x="10" y="20"/>
                    </a:cubicBezTo>
                    <a:cubicBezTo>
                      <a:pt x="11" y="20"/>
                      <a:pt x="11" y="20"/>
                      <a:pt x="12" y="20"/>
                    </a:cubicBezTo>
                    <a:cubicBezTo>
                      <a:pt x="13" y="20"/>
                      <a:pt x="14" y="20"/>
                      <a:pt x="15" y="20"/>
                    </a:cubicBezTo>
                    <a:cubicBezTo>
                      <a:pt x="15" y="19"/>
                      <a:pt x="16" y="19"/>
                      <a:pt x="17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3" name="Freeform 62"/>
              <p:cNvSpPr>
                <a:spLocks/>
              </p:cNvSpPr>
              <p:nvPr userDrawn="1"/>
            </p:nvSpPr>
            <p:spPr bwMode="auto">
              <a:xfrm>
                <a:off x="3330" y="2860"/>
                <a:ext cx="36" cy="48"/>
              </a:xfrm>
              <a:custGeom>
                <a:avLst/>
                <a:gdLst>
                  <a:gd name="T0" fmla="*/ 1152 w 18"/>
                  <a:gd name="T1" fmla="*/ 448 h 24"/>
                  <a:gd name="T2" fmla="*/ 1088 w 18"/>
                  <a:gd name="T3" fmla="*/ 448 h 24"/>
                  <a:gd name="T4" fmla="*/ 960 w 18"/>
                  <a:gd name="T5" fmla="*/ 448 h 24"/>
                  <a:gd name="T6" fmla="*/ 896 w 18"/>
                  <a:gd name="T7" fmla="*/ 448 h 24"/>
                  <a:gd name="T8" fmla="*/ 704 w 18"/>
                  <a:gd name="T9" fmla="*/ 448 h 24"/>
                  <a:gd name="T10" fmla="*/ 512 w 18"/>
                  <a:gd name="T11" fmla="*/ 512 h 24"/>
                  <a:gd name="T12" fmla="*/ 512 w 18"/>
                  <a:gd name="T13" fmla="*/ 1536 h 24"/>
                  <a:gd name="T14" fmla="*/ 0 w 18"/>
                  <a:gd name="T15" fmla="*/ 1536 h 24"/>
                  <a:gd name="T16" fmla="*/ 0 w 18"/>
                  <a:gd name="T17" fmla="*/ 0 h 24"/>
                  <a:gd name="T18" fmla="*/ 512 w 18"/>
                  <a:gd name="T19" fmla="*/ 0 h 24"/>
                  <a:gd name="T20" fmla="*/ 512 w 18"/>
                  <a:gd name="T21" fmla="*/ 192 h 24"/>
                  <a:gd name="T22" fmla="*/ 768 w 18"/>
                  <a:gd name="T23" fmla="*/ 0 h 24"/>
                  <a:gd name="T24" fmla="*/ 1024 w 18"/>
                  <a:gd name="T25" fmla="*/ 0 h 24"/>
                  <a:gd name="T26" fmla="*/ 1088 w 18"/>
                  <a:gd name="T27" fmla="*/ 0 h 24"/>
                  <a:gd name="T28" fmla="*/ 1152 w 18"/>
                  <a:gd name="T29" fmla="*/ 0 h 24"/>
                  <a:gd name="T30" fmla="*/ 1152 w 18"/>
                  <a:gd name="T31" fmla="*/ 448 h 2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8" h="24">
                    <a:moveTo>
                      <a:pt x="18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6" y="7"/>
                      <a:pt x="15" y="7"/>
                    </a:cubicBezTo>
                    <a:cubicBezTo>
                      <a:pt x="15" y="7"/>
                      <a:pt x="14" y="7"/>
                      <a:pt x="14" y="7"/>
                    </a:cubicBezTo>
                    <a:cubicBezTo>
                      <a:pt x="12" y="7"/>
                      <a:pt x="12" y="7"/>
                      <a:pt x="11" y="7"/>
                    </a:cubicBezTo>
                    <a:cubicBezTo>
                      <a:pt x="10" y="7"/>
                      <a:pt x="9" y="7"/>
                      <a:pt x="8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0" y="2"/>
                      <a:pt x="11" y="1"/>
                      <a:pt x="12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6" y="0"/>
                      <a:pt x="16" y="0"/>
                      <a:pt x="17" y="0"/>
                    </a:cubicBezTo>
                    <a:cubicBezTo>
                      <a:pt x="17" y="0"/>
                      <a:pt x="17" y="0"/>
                      <a:pt x="18" y="0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4" name="Freeform 63"/>
              <p:cNvSpPr>
                <a:spLocks noEditPoints="1"/>
              </p:cNvSpPr>
              <p:nvPr userDrawn="1"/>
            </p:nvSpPr>
            <p:spPr bwMode="auto">
              <a:xfrm>
                <a:off x="3370" y="2842"/>
                <a:ext cx="50" cy="66"/>
              </a:xfrm>
              <a:custGeom>
                <a:avLst/>
                <a:gdLst>
                  <a:gd name="T0" fmla="*/ 1600 w 25"/>
                  <a:gd name="T1" fmla="*/ 2112 h 33"/>
                  <a:gd name="T2" fmla="*/ 1152 w 25"/>
                  <a:gd name="T3" fmla="*/ 2112 h 33"/>
                  <a:gd name="T4" fmla="*/ 1152 w 25"/>
                  <a:gd name="T5" fmla="*/ 1920 h 33"/>
                  <a:gd name="T6" fmla="*/ 896 w 25"/>
                  <a:gd name="T7" fmla="*/ 2112 h 33"/>
                  <a:gd name="T8" fmla="*/ 640 w 25"/>
                  <a:gd name="T9" fmla="*/ 2112 h 33"/>
                  <a:gd name="T10" fmla="*/ 192 w 25"/>
                  <a:gd name="T11" fmla="*/ 1920 h 33"/>
                  <a:gd name="T12" fmla="*/ 0 w 25"/>
                  <a:gd name="T13" fmla="*/ 1344 h 33"/>
                  <a:gd name="T14" fmla="*/ 64 w 25"/>
                  <a:gd name="T15" fmla="*/ 1024 h 33"/>
                  <a:gd name="T16" fmla="*/ 256 w 25"/>
                  <a:gd name="T17" fmla="*/ 768 h 33"/>
                  <a:gd name="T18" fmla="*/ 448 w 25"/>
                  <a:gd name="T19" fmla="*/ 576 h 33"/>
                  <a:gd name="T20" fmla="*/ 704 w 25"/>
                  <a:gd name="T21" fmla="*/ 512 h 33"/>
                  <a:gd name="T22" fmla="*/ 960 w 25"/>
                  <a:gd name="T23" fmla="*/ 576 h 33"/>
                  <a:gd name="T24" fmla="*/ 1152 w 25"/>
                  <a:gd name="T25" fmla="*/ 640 h 33"/>
                  <a:gd name="T26" fmla="*/ 1152 w 25"/>
                  <a:gd name="T27" fmla="*/ 0 h 33"/>
                  <a:gd name="T28" fmla="*/ 1600 w 25"/>
                  <a:gd name="T29" fmla="*/ 0 h 33"/>
                  <a:gd name="T30" fmla="*/ 1600 w 25"/>
                  <a:gd name="T31" fmla="*/ 2112 h 33"/>
                  <a:gd name="T32" fmla="*/ 1152 w 25"/>
                  <a:gd name="T33" fmla="*/ 1664 h 33"/>
                  <a:gd name="T34" fmla="*/ 1152 w 25"/>
                  <a:gd name="T35" fmla="*/ 896 h 33"/>
                  <a:gd name="T36" fmla="*/ 1024 w 25"/>
                  <a:gd name="T37" fmla="*/ 896 h 33"/>
                  <a:gd name="T38" fmla="*/ 896 w 25"/>
                  <a:gd name="T39" fmla="*/ 896 h 33"/>
                  <a:gd name="T40" fmla="*/ 640 w 25"/>
                  <a:gd name="T41" fmla="*/ 1024 h 33"/>
                  <a:gd name="T42" fmla="*/ 512 w 25"/>
                  <a:gd name="T43" fmla="*/ 1344 h 33"/>
                  <a:gd name="T44" fmla="*/ 576 w 25"/>
                  <a:gd name="T45" fmla="*/ 1664 h 33"/>
                  <a:gd name="T46" fmla="*/ 832 w 25"/>
                  <a:gd name="T47" fmla="*/ 1792 h 33"/>
                  <a:gd name="T48" fmla="*/ 1024 w 25"/>
                  <a:gd name="T49" fmla="*/ 1728 h 33"/>
                  <a:gd name="T50" fmla="*/ 1152 w 25"/>
                  <a:gd name="T51" fmla="*/ 1664 h 33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" h="33">
                    <a:moveTo>
                      <a:pt x="25" y="33"/>
                    </a:move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6" y="31"/>
                      <a:pt x="15" y="32"/>
                      <a:pt x="14" y="33"/>
                    </a:cubicBezTo>
                    <a:cubicBezTo>
                      <a:pt x="13" y="33"/>
                      <a:pt x="11" y="33"/>
                      <a:pt x="10" y="33"/>
                    </a:cubicBezTo>
                    <a:cubicBezTo>
                      <a:pt x="7" y="33"/>
                      <a:pt x="5" y="32"/>
                      <a:pt x="3" y="30"/>
                    </a:cubicBezTo>
                    <a:cubicBezTo>
                      <a:pt x="1" y="28"/>
                      <a:pt x="0" y="25"/>
                      <a:pt x="0" y="21"/>
                    </a:cubicBezTo>
                    <a:cubicBezTo>
                      <a:pt x="0" y="19"/>
                      <a:pt x="1" y="17"/>
                      <a:pt x="1" y="16"/>
                    </a:cubicBezTo>
                    <a:cubicBezTo>
                      <a:pt x="2" y="14"/>
                      <a:pt x="3" y="13"/>
                      <a:pt x="4" y="12"/>
                    </a:cubicBezTo>
                    <a:cubicBezTo>
                      <a:pt x="5" y="11"/>
                      <a:pt x="6" y="10"/>
                      <a:pt x="7" y="9"/>
                    </a:cubicBezTo>
                    <a:cubicBezTo>
                      <a:pt x="8" y="8"/>
                      <a:pt x="10" y="8"/>
                      <a:pt x="11" y="8"/>
                    </a:cubicBezTo>
                    <a:cubicBezTo>
                      <a:pt x="13" y="8"/>
                      <a:pt x="14" y="8"/>
                      <a:pt x="15" y="9"/>
                    </a:cubicBezTo>
                    <a:cubicBezTo>
                      <a:pt x="16" y="9"/>
                      <a:pt x="17" y="9"/>
                      <a:pt x="18" y="1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5" y="0"/>
                      <a:pt x="25" y="0"/>
                      <a:pt x="25" y="0"/>
                    </a:cubicBezTo>
                    <a:lnTo>
                      <a:pt x="25" y="33"/>
                    </a:lnTo>
                    <a:close/>
                    <a:moveTo>
                      <a:pt x="18" y="26"/>
                    </a:moveTo>
                    <a:cubicBezTo>
                      <a:pt x="18" y="14"/>
                      <a:pt x="18" y="14"/>
                      <a:pt x="18" y="14"/>
                    </a:cubicBezTo>
                    <a:cubicBezTo>
                      <a:pt x="17" y="14"/>
                      <a:pt x="16" y="14"/>
                      <a:pt x="16" y="14"/>
                    </a:cubicBezTo>
                    <a:cubicBezTo>
                      <a:pt x="15" y="14"/>
                      <a:pt x="15" y="14"/>
                      <a:pt x="14" y="14"/>
                    </a:cubicBezTo>
                    <a:cubicBezTo>
                      <a:pt x="12" y="14"/>
                      <a:pt x="11" y="14"/>
                      <a:pt x="10" y="16"/>
                    </a:cubicBezTo>
                    <a:cubicBezTo>
                      <a:pt x="9" y="17"/>
                      <a:pt x="8" y="19"/>
                      <a:pt x="8" y="21"/>
                    </a:cubicBezTo>
                    <a:cubicBezTo>
                      <a:pt x="8" y="23"/>
                      <a:pt x="9" y="25"/>
                      <a:pt x="9" y="26"/>
                    </a:cubicBezTo>
                    <a:cubicBezTo>
                      <a:pt x="10" y="27"/>
                      <a:pt x="12" y="28"/>
                      <a:pt x="13" y="28"/>
                    </a:cubicBezTo>
                    <a:cubicBezTo>
                      <a:pt x="14" y="28"/>
                      <a:pt x="15" y="28"/>
                      <a:pt x="16" y="27"/>
                    </a:cubicBezTo>
                    <a:cubicBezTo>
                      <a:pt x="16" y="27"/>
                      <a:pt x="17" y="27"/>
                      <a:pt x="18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5" name="Freeform 64"/>
              <p:cNvSpPr>
                <a:spLocks/>
              </p:cNvSpPr>
              <p:nvPr userDrawn="1"/>
            </p:nvSpPr>
            <p:spPr bwMode="auto">
              <a:xfrm>
                <a:off x="3466" y="2844"/>
                <a:ext cx="46" cy="64"/>
              </a:xfrm>
              <a:custGeom>
                <a:avLst/>
                <a:gdLst>
                  <a:gd name="T0" fmla="*/ 20 w 54"/>
                  <a:gd name="T1" fmla="*/ 6 h 75"/>
                  <a:gd name="T2" fmla="*/ 8 w 54"/>
                  <a:gd name="T3" fmla="*/ 6 h 75"/>
                  <a:gd name="T4" fmla="*/ 8 w 54"/>
                  <a:gd name="T5" fmla="*/ 11 h 75"/>
                  <a:gd name="T6" fmla="*/ 20 w 54"/>
                  <a:gd name="T7" fmla="*/ 11 h 75"/>
                  <a:gd name="T8" fmla="*/ 20 w 54"/>
                  <a:gd name="T9" fmla="*/ 16 h 75"/>
                  <a:gd name="T10" fmla="*/ 8 w 54"/>
                  <a:gd name="T11" fmla="*/ 16 h 75"/>
                  <a:gd name="T12" fmla="*/ 8 w 54"/>
                  <a:gd name="T13" fmla="*/ 29 h 75"/>
                  <a:gd name="T14" fmla="*/ 0 w 54"/>
                  <a:gd name="T15" fmla="*/ 29 h 75"/>
                  <a:gd name="T16" fmla="*/ 0 w 54"/>
                  <a:gd name="T17" fmla="*/ 0 h 75"/>
                  <a:gd name="T18" fmla="*/ 20 w 54"/>
                  <a:gd name="T19" fmla="*/ 0 h 75"/>
                  <a:gd name="T20" fmla="*/ 20 w 54"/>
                  <a:gd name="T21" fmla="*/ 6 h 7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4" h="75">
                    <a:moveTo>
                      <a:pt x="54" y="14"/>
                    </a:moveTo>
                    <a:lnTo>
                      <a:pt x="19" y="14"/>
                    </a:lnTo>
                    <a:lnTo>
                      <a:pt x="19" y="28"/>
                    </a:lnTo>
                    <a:lnTo>
                      <a:pt x="52" y="28"/>
                    </a:lnTo>
                    <a:lnTo>
                      <a:pt x="52" y="42"/>
                    </a:lnTo>
                    <a:lnTo>
                      <a:pt x="19" y="42"/>
                    </a:lnTo>
                    <a:lnTo>
                      <a:pt x="19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54" y="0"/>
                    </a:lnTo>
                    <a:lnTo>
                      <a:pt x="54" y="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6" name="Freeform 65"/>
              <p:cNvSpPr>
                <a:spLocks noEditPoints="1"/>
              </p:cNvSpPr>
              <p:nvPr userDrawn="1"/>
            </p:nvSpPr>
            <p:spPr bwMode="auto">
              <a:xfrm>
                <a:off x="3518" y="2858"/>
                <a:ext cx="48" cy="50"/>
              </a:xfrm>
              <a:custGeom>
                <a:avLst/>
                <a:gdLst>
                  <a:gd name="T0" fmla="*/ 1024 w 24"/>
                  <a:gd name="T1" fmla="*/ 1408 h 25"/>
                  <a:gd name="T2" fmla="*/ 960 w 24"/>
                  <a:gd name="T3" fmla="*/ 1472 h 25"/>
                  <a:gd name="T4" fmla="*/ 832 w 24"/>
                  <a:gd name="T5" fmla="*/ 1536 h 25"/>
                  <a:gd name="T6" fmla="*/ 704 w 24"/>
                  <a:gd name="T7" fmla="*/ 1600 h 25"/>
                  <a:gd name="T8" fmla="*/ 512 w 24"/>
                  <a:gd name="T9" fmla="*/ 1600 h 25"/>
                  <a:gd name="T10" fmla="*/ 128 w 24"/>
                  <a:gd name="T11" fmla="*/ 1472 h 25"/>
                  <a:gd name="T12" fmla="*/ 0 w 24"/>
                  <a:gd name="T13" fmla="*/ 1152 h 25"/>
                  <a:gd name="T14" fmla="*/ 64 w 24"/>
                  <a:gd name="T15" fmla="*/ 896 h 25"/>
                  <a:gd name="T16" fmla="*/ 320 w 24"/>
                  <a:gd name="T17" fmla="*/ 704 h 25"/>
                  <a:gd name="T18" fmla="*/ 640 w 24"/>
                  <a:gd name="T19" fmla="*/ 640 h 25"/>
                  <a:gd name="T20" fmla="*/ 1024 w 24"/>
                  <a:gd name="T21" fmla="*/ 576 h 25"/>
                  <a:gd name="T22" fmla="*/ 1024 w 24"/>
                  <a:gd name="T23" fmla="*/ 576 h 25"/>
                  <a:gd name="T24" fmla="*/ 960 w 24"/>
                  <a:gd name="T25" fmla="*/ 384 h 25"/>
                  <a:gd name="T26" fmla="*/ 640 w 24"/>
                  <a:gd name="T27" fmla="*/ 320 h 25"/>
                  <a:gd name="T28" fmla="*/ 384 w 24"/>
                  <a:gd name="T29" fmla="*/ 384 h 25"/>
                  <a:gd name="T30" fmla="*/ 192 w 24"/>
                  <a:gd name="T31" fmla="*/ 448 h 25"/>
                  <a:gd name="T32" fmla="*/ 128 w 24"/>
                  <a:gd name="T33" fmla="*/ 448 h 25"/>
                  <a:gd name="T34" fmla="*/ 128 w 24"/>
                  <a:gd name="T35" fmla="*/ 64 h 25"/>
                  <a:gd name="T36" fmla="*/ 384 w 24"/>
                  <a:gd name="T37" fmla="*/ 64 h 25"/>
                  <a:gd name="T38" fmla="*/ 768 w 24"/>
                  <a:gd name="T39" fmla="*/ 0 h 25"/>
                  <a:gd name="T40" fmla="*/ 1344 w 24"/>
                  <a:gd name="T41" fmla="*/ 128 h 25"/>
                  <a:gd name="T42" fmla="*/ 1536 w 24"/>
                  <a:gd name="T43" fmla="*/ 576 h 25"/>
                  <a:gd name="T44" fmla="*/ 1536 w 24"/>
                  <a:gd name="T45" fmla="*/ 1600 h 25"/>
                  <a:gd name="T46" fmla="*/ 1024 w 24"/>
                  <a:gd name="T47" fmla="*/ 1600 h 25"/>
                  <a:gd name="T48" fmla="*/ 1024 w 24"/>
                  <a:gd name="T49" fmla="*/ 1408 h 25"/>
                  <a:gd name="T50" fmla="*/ 1024 w 24"/>
                  <a:gd name="T51" fmla="*/ 1216 h 25"/>
                  <a:gd name="T52" fmla="*/ 1024 w 24"/>
                  <a:gd name="T53" fmla="*/ 896 h 25"/>
                  <a:gd name="T54" fmla="*/ 832 w 24"/>
                  <a:gd name="T55" fmla="*/ 896 h 25"/>
                  <a:gd name="T56" fmla="*/ 640 w 24"/>
                  <a:gd name="T57" fmla="*/ 896 h 25"/>
                  <a:gd name="T58" fmla="*/ 576 w 24"/>
                  <a:gd name="T59" fmla="*/ 1024 h 25"/>
                  <a:gd name="T60" fmla="*/ 512 w 24"/>
                  <a:gd name="T61" fmla="*/ 1088 h 25"/>
                  <a:gd name="T62" fmla="*/ 512 w 24"/>
                  <a:gd name="T63" fmla="*/ 1216 h 25"/>
                  <a:gd name="T64" fmla="*/ 576 w 24"/>
                  <a:gd name="T65" fmla="*/ 1216 h 25"/>
                  <a:gd name="T66" fmla="*/ 640 w 24"/>
                  <a:gd name="T67" fmla="*/ 1280 h 25"/>
                  <a:gd name="T68" fmla="*/ 768 w 24"/>
                  <a:gd name="T69" fmla="*/ 1280 h 25"/>
                  <a:gd name="T70" fmla="*/ 896 w 24"/>
                  <a:gd name="T71" fmla="*/ 1280 h 25"/>
                  <a:gd name="T72" fmla="*/ 1024 w 24"/>
                  <a:gd name="T73" fmla="*/ 1216 h 25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24" h="25">
                    <a:moveTo>
                      <a:pt x="16" y="22"/>
                    </a:moveTo>
                    <a:cubicBezTo>
                      <a:pt x="16" y="23"/>
                      <a:pt x="15" y="23"/>
                      <a:pt x="15" y="23"/>
                    </a:cubicBezTo>
                    <a:cubicBezTo>
                      <a:pt x="14" y="24"/>
                      <a:pt x="14" y="24"/>
                      <a:pt x="13" y="24"/>
                    </a:cubicBezTo>
                    <a:cubicBezTo>
                      <a:pt x="12" y="25"/>
                      <a:pt x="12" y="25"/>
                      <a:pt x="11" y="25"/>
                    </a:cubicBezTo>
                    <a:cubicBezTo>
                      <a:pt x="10" y="25"/>
                      <a:pt x="9" y="25"/>
                      <a:pt x="8" y="25"/>
                    </a:cubicBezTo>
                    <a:cubicBezTo>
                      <a:pt x="6" y="25"/>
                      <a:pt x="4" y="25"/>
                      <a:pt x="2" y="23"/>
                    </a:cubicBezTo>
                    <a:cubicBezTo>
                      <a:pt x="1" y="22"/>
                      <a:pt x="0" y="20"/>
                      <a:pt x="0" y="18"/>
                    </a:cubicBezTo>
                    <a:cubicBezTo>
                      <a:pt x="0" y="16"/>
                      <a:pt x="0" y="15"/>
                      <a:pt x="1" y="14"/>
                    </a:cubicBezTo>
                    <a:cubicBezTo>
                      <a:pt x="2" y="13"/>
                      <a:pt x="3" y="12"/>
                      <a:pt x="5" y="11"/>
                    </a:cubicBezTo>
                    <a:cubicBezTo>
                      <a:pt x="6" y="10"/>
                      <a:pt x="8" y="10"/>
                      <a:pt x="10" y="10"/>
                    </a:cubicBezTo>
                    <a:cubicBezTo>
                      <a:pt x="12" y="9"/>
                      <a:pt x="14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8"/>
                      <a:pt x="16" y="7"/>
                      <a:pt x="15" y="6"/>
                    </a:cubicBezTo>
                    <a:cubicBezTo>
                      <a:pt x="14" y="6"/>
                      <a:pt x="12" y="5"/>
                      <a:pt x="10" y="5"/>
                    </a:cubicBezTo>
                    <a:cubicBezTo>
                      <a:pt x="9" y="5"/>
                      <a:pt x="7" y="6"/>
                      <a:pt x="6" y="6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4" y="6"/>
                      <a:pt x="24" y="9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16" y="25"/>
                      <a:pt x="16" y="25"/>
                      <a:pt x="16" y="25"/>
                    </a:cubicBezTo>
                    <a:lnTo>
                      <a:pt x="16" y="22"/>
                    </a:lnTo>
                    <a:close/>
                    <a:moveTo>
                      <a:pt x="16" y="19"/>
                    </a:move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4" y="14"/>
                      <a:pt x="13" y="14"/>
                    </a:cubicBezTo>
                    <a:cubicBezTo>
                      <a:pt x="12" y="14"/>
                      <a:pt x="11" y="14"/>
                      <a:pt x="10" y="14"/>
                    </a:cubicBezTo>
                    <a:cubicBezTo>
                      <a:pt x="10" y="15"/>
                      <a:pt x="9" y="15"/>
                      <a:pt x="9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8"/>
                      <a:pt x="8" y="18"/>
                      <a:pt x="8" y="19"/>
                    </a:cubicBezTo>
                    <a:cubicBezTo>
                      <a:pt x="8" y="19"/>
                      <a:pt x="8" y="19"/>
                      <a:pt x="9" y="19"/>
                    </a:cubicBezTo>
                    <a:cubicBezTo>
                      <a:pt x="9" y="20"/>
                      <a:pt x="9" y="20"/>
                      <a:pt x="10" y="20"/>
                    </a:cubicBezTo>
                    <a:cubicBezTo>
                      <a:pt x="10" y="20"/>
                      <a:pt x="11" y="20"/>
                      <a:pt x="12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6" y="19"/>
                      <a:pt x="1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7" name="Freeform 66"/>
              <p:cNvSpPr>
                <a:spLocks/>
              </p:cNvSpPr>
              <p:nvPr userDrawn="1"/>
            </p:nvSpPr>
            <p:spPr bwMode="auto">
              <a:xfrm>
                <a:off x="3576" y="2858"/>
                <a:ext cx="46" cy="50"/>
              </a:xfrm>
              <a:custGeom>
                <a:avLst/>
                <a:gdLst>
                  <a:gd name="T0" fmla="*/ 1472 w 23"/>
                  <a:gd name="T1" fmla="*/ 1088 h 25"/>
                  <a:gd name="T2" fmla="*/ 1280 w 23"/>
                  <a:gd name="T3" fmla="*/ 1472 h 25"/>
                  <a:gd name="T4" fmla="*/ 640 w 23"/>
                  <a:gd name="T5" fmla="*/ 1600 h 25"/>
                  <a:gd name="T6" fmla="*/ 320 w 23"/>
                  <a:gd name="T7" fmla="*/ 1600 h 25"/>
                  <a:gd name="T8" fmla="*/ 0 w 23"/>
                  <a:gd name="T9" fmla="*/ 1536 h 25"/>
                  <a:gd name="T10" fmla="*/ 0 w 23"/>
                  <a:gd name="T11" fmla="*/ 1088 h 25"/>
                  <a:gd name="T12" fmla="*/ 64 w 23"/>
                  <a:gd name="T13" fmla="*/ 1088 h 25"/>
                  <a:gd name="T14" fmla="*/ 192 w 23"/>
                  <a:gd name="T15" fmla="*/ 1152 h 25"/>
                  <a:gd name="T16" fmla="*/ 320 w 23"/>
                  <a:gd name="T17" fmla="*/ 1216 h 25"/>
                  <a:gd name="T18" fmla="*/ 448 w 23"/>
                  <a:gd name="T19" fmla="*/ 1280 h 25"/>
                  <a:gd name="T20" fmla="*/ 704 w 23"/>
                  <a:gd name="T21" fmla="*/ 1280 h 25"/>
                  <a:gd name="T22" fmla="*/ 896 w 23"/>
                  <a:gd name="T23" fmla="*/ 1280 h 25"/>
                  <a:gd name="T24" fmla="*/ 960 w 23"/>
                  <a:gd name="T25" fmla="*/ 1152 h 25"/>
                  <a:gd name="T26" fmla="*/ 896 w 23"/>
                  <a:gd name="T27" fmla="*/ 1088 h 25"/>
                  <a:gd name="T28" fmla="*/ 768 w 23"/>
                  <a:gd name="T29" fmla="*/ 1024 h 25"/>
                  <a:gd name="T30" fmla="*/ 640 w 23"/>
                  <a:gd name="T31" fmla="*/ 1024 h 25"/>
                  <a:gd name="T32" fmla="*/ 448 w 23"/>
                  <a:gd name="T33" fmla="*/ 960 h 25"/>
                  <a:gd name="T34" fmla="*/ 128 w 23"/>
                  <a:gd name="T35" fmla="*/ 832 h 25"/>
                  <a:gd name="T36" fmla="*/ 64 w 23"/>
                  <a:gd name="T37" fmla="*/ 512 h 25"/>
                  <a:gd name="T38" fmla="*/ 256 w 23"/>
                  <a:gd name="T39" fmla="*/ 128 h 25"/>
                  <a:gd name="T40" fmla="*/ 832 w 23"/>
                  <a:gd name="T41" fmla="*/ 0 h 25"/>
                  <a:gd name="T42" fmla="*/ 1152 w 23"/>
                  <a:gd name="T43" fmla="*/ 64 h 25"/>
                  <a:gd name="T44" fmla="*/ 1408 w 23"/>
                  <a:gd name="T45" fmla="*/ 128 h 25"/>
                  <a:gd name="T46" fmla="*/ 1408 w 23"/>
                  <a:gd name="T47" fmla="*/ 512 h 25"/>
                  <a:gd name="T48" fmla="*/ 1344 w 23"/>
                  <a:gd name="T49" fmla="*/ 512 h 25"/>
                  <a:gd name="T50" fmla="*/ 1088 w 23"/>
                  <a:gd name="T51" fmla="*/ 384 h 25"/>
                  <a:gd name="T52" fmla="*/ 832 w 23"/>
                  <a:gd name="T53" fmla="*/ 320 h 25"/>
                  <a:gd name="T54" fmla="*/ 640 w 23"/>
                  <a:gd name="T55" fmla="*/ 384 h 25"/>
                  <a:gd name="T56" fmla="*/ 512 w 23"/>
                  <a:gd name="T57" fmla="*/ 448 h 25"/>
                  <a:gd name="T58" fmla="*/ 576 w 23"/>
                  <a:gd name="T59" fmla="*/ 576 h 25"/>
                  <a:gd name="T60" fmla="*/ 768 w 23"/>
                  <a:gd name="T61" fmla="*/ 576 h 25"/>
                  <a:gd name="T62" fmla="*/ 896 w 23"/>
                  <a:gd name="T63" fmla="*/ 640 h 25"/>
                  <a:gd name="T64" fmla="*/ 1088 w 23"/>
                  <a:gd name="T65" fmla="*/ 704 h 25"/>
                  <a:gd name="T66" fmla="*/ 1344 w 23"/>
                  <a:gd name="T67" fmla="*/ 832 h 25"/>
                  <a:gd name="T68" fmla="*/ 1472 w 23"/>
                  <a:gd name="T69" fmla="*/ 1088 h 25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3" h="25">
                    <a:moveTo>
                      <a:pt x="23" y="17"/>
                    </a:moveTo>
                    <a:cubicBezTo>
                      <a:pt x="23" y="20"/>
                      <a:pt x="22" y="22"/>
                      <a:pt x="20" y="23"/>
                    </a:cubicBezTo>
                    <a:cubicBezTo>
                      <a:pt x="17" y="25"/>
                      <a:pt x="14" y="25"/>
                      <a:pt x="10" y="25"/>
                    </a:cubicBezTo>
                    <a:cubicBezTo>
                      <a:pt x="8" y="25"/>
                      <a:pt x="6" y="25"/>
                      <a:pt x="5" y="25"/>
                    </a:cubicBezTo>
                    <a:cubicBezTo>
                      <a:pt x="3" y="24"/>
                      <a:pt x="2" y="24"/>
                      <a:pt x="0" y="2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8"/>
                      <a:pt x="2" y="18"/>
                      <a:pt x="3" y="18"/>
                    </a:cubicBezTo>
                    <a:cubicBezTo>
                      <a:pt x="3" y="18"/>
                      <a:pt x="4" y="19"/>
                      <a:pt x="5" y="19"/>
                    </a:cubicBezTo>
                    <a:cubicBezTo>
                      <a:pt x="5" y="19"/>
                      <a:pt x="6" y="20"/>
                      <a:pt x="7" y="20"/>
                    </a:cubicBezTo>
                    <a:cubicBezTo>
                      <a:pt x="8" y="20"/>
                      <a:pt x="9" y="20"/>
                      <a:pt x="11" y="20"/>
                    </a:cubicBezTo>
                    <a:cubicBezTo>
                      <a:pt x="12" y="20"/>
                      <a:pt x="13" y="20"/>
                      <a:pt x="14" y="20"/>
                    </a:cubicBezTo>
                    <a:cubicBezTo>
                      <a:pt x="15" y="20"/>
                      <a:pt x="15" y="19"/>
                      <a:pt x="15" y="18"/>
                    </a:cubicBezTo>
                    <a:cubicBezTo>
                      <a:pt x="15" y="18"/>
                      <a:pt x="15" y="17"/>
                      <a:pt x="14" y="17"/>
                    </a:cubicBezTo>
                    <a:cubicBezTo>
                      <a:pt x="14" y="17"/>
                      <a:pt x="13" y="17"/>
                      <a:pt x="12" y="16"/>
                    </a:cubicBezTo>
                    <a:cubicBezTo>
                      <a:pt x="11" y="16"/>
                      <a:pt x="11" y="16"/>
                      <a:pt x="10" y="16"/>
                    </a:cubicBezTo>
                    <a:cubicBezTo>
                      <a:pt x="9" y="16"/>
                      <a:pt x="8" y="16"/>
                      <a:pt x="7" y="15"/>
                    </a:cubicBezTo>
                    <a:cubicBezTo>
                      <a:pt x="5" y="15"/>
                      <a:pt x="3" y="14"/>
                      <a:pt x="2" y="13"/>
                    </a:cubicBezTo>
                    <a:cubicBezTo>
                      <a:pt x="1" y="12"/>
                      <a:pt x="1" y="10"/>
                      <a:pt x="1" y="8"/>
                    </a:cubicBezTo>
                    <a:cubicBezTo>
                      <a:pt x="1" y="6"/>
                      <a:pt x="2" y="4"/>
                      <a:pt x="4" y="2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5" y="0"/>
                      <a:pt x="16" y="0"/>
                      <a:pt x="18" y="1"/>
                    </a:cubicBezTo>
                    <a:cubicBezTo>
                      <a:pt x="20" y="1"/>
                      <a:pt x="21" y="1"/>
                      <a:pt x="22" y="2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7"/>
                      <a:pt x="19" y="7"/>
                      <a:pt x="17" y="6"/>
                    </a:cubicBezTo>
                    <a:cubicBezTo>
                      <a:pt x="16" y="6"/>
                      <a:pt x="14" y="5"/>
                      <a:pt x="13" y="5"/>
                    </a:cubicBezTo>
                    <a:cubicBezTo>
                      <a:pt x="12" y="5"/>
                      <a:pt x="11" y="5"/>
                      <a:pt x="10" y="6"/>
                    </a:cubicBezTo>
                    <a:cubicBezTo>
                      <a:pt x="9" y="6"/>
                      <a:pt x="8" y="7"/>
                      <a:pt x="8" y="7"/>
                    </a:cubicBezTo>
                    <a:cubicBezTo>
                      <a:pt x="8" y="8"/>
                      <a:pt x="9" y="8"/>
                      <a:pt x="9" y="9"/>
                    </a:cubicBezTo>
                    <a:cubicBezTo>
                      <a:pt x="9" y="9"/>
                      <a:pt x="10" y="9"/>
                      <a:pt x="12" y="9"/>
                    </a:cubicBezTo>
                    <a:cubicBezTo>
                      <a:pt x="12" y="10"/>
                      <a:pt x="13" y="10"/>
                      <a:pt x="14" y="10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9" y="11"/>
                      <a:pt x="20" y="12"/>
                      <a:pt x="21" y="13"/>
                    </a:cubicBezTo>
                    <a:cubicBezTo>
                      <a:pt x="22" y="14"/>
                      <a:pt x="23" y="16"/>
                      <a:pt x="23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8" name="Freeform 67"/>
              <p:cNvSpPr>
                <a:spLocks/>
              </p:cNvSpPr>
              <p:nvPr userDrawn="1"/>
            </p:nvSpPr>
            <p:spPr bwMode="auto">
              <a:xfrm>
                <a:off x="3626" y="2846"/>
                <a:ext cx="36" cy="62"/>
              </a:xfrm>
              <a:custGeom>
                <a:avLst/>
                <a:gdLst>
                  <a:gd name="T0" fmla="*/ 1152 w 18"/>
                  <a:gd name="T1" fmla="*/ 1984 h 31"/>
                  <a:gd name="T2" fmla="*/ 1024 w 18"/>
                  <a:gd name="T3" fmla="*/ 1984 h 31"/>
                  <a:gd name="T4" fmla="*/ 768 w 18"/>
                  <a:gd name="T5" fmla="*/ 1984 h 31"/>
                  <a:gd name="T6" fmla="*/ 384 w 18"/>
                  <a:gd name="T7" fmla="*/ 1856 h 31"/>
                  <a:gd name="T8" fmla="*/ 192 w 18"/>
                  <a:gd name="T9" fmla="*/ 1472 h 31"/>
                  <a:gd name="T10" fmla="*/ 192 w 18"/>
                  <a:gd name="T11" fmla="*/ 768 h 31"/>
                  <a:gd name="T12" fmla="*/ 0 w 18"/>
                  <a:gd name="T13" fmla="*/ 768 h 31"/>
                  <a:gd name="T14" fmla="*/ 0 w 18"/>
                  <a:gd name="T15" fmla="*/ 448 h 31"/>
                  <a:gd name="T16" fmla="*/ 192 w 18"/>
                  <a:gd name="T17" fmla="*/ 448 h 31"/>
                  <a:gd name="T18" fmla="*/ 192 w 18"/>
                  <a:gd name="T19" fmla="*/ 0 h 31"/>
                  <a:gd name="T20" fmla="*/ 704 w 18"/>
                  <a:gd name="T21" fmla="*/ 0 h 31"/>
                  <a:gd name="T22" fmla="*/ 704 w 18"/>
                  <a:gd name="T23" fmla="*/ 448 h 31"/>
                  <a:gd name="T24" fmla="*/ 1152 w 18"/>
                  <a:gd name="T25" fmla="*/ 448 h 31"/>
                  <a:gd name="T26" fmla="*/ 1152 w 18"/>
                  <a:gd name="T27" fmla="*/ 768 h 31"/>
                  <a:gd name="T28" fmla="*/ 704 w 18"/>
                  <a:gd name="T29" fmla="*/ 768 h 31"/>
                  <a:gd name="T30" fmla="*/ 704 w 18"/>
                  <a:gd name="T31" fmla="*/ 1344 h 31"/>
                  <a:gd name="T32" fmla="*/ 704 w 18"/>
                  <a:gd name="T33" fmla="*/ 1472 h 31"/>
                  <a:gd name="T34" fmla="*/ 704 w 18"/>
                  <a:gd name="T35" fmla="*/ 1536 h 31"/>
                  <a:gd name="T36" fmla="*/ 832 w 18"/>
                  <a:gd name="T37" fmla="*/ 1664 h 31"/>
                  <a:gd name="T38" fmla="*/ 960 w 18"/>
                  <a:gd name="T39" fmla="*/ 1664 h 31"/>
                  <a:gd name="T40" fmla="*/ 1024 w 18"/>
                  <a:gd name="T41" fmla="*/ 1664 h 31"/>
                  <a:gd name="T42" fmla="*/ 1152 w 18"/>
                  <a:gd name="T43" fmla="*/ 1600 h 31"/>
                  <a:gd name="T44" fmla="*/ 1152 w 18"/>
                  <a:gd name="T45" fmla="*/ 1600 h 31"/>
                  <a:gd name="T46" fmla="*/ 1152 w 18"/>
                  <a:gd name="T47" fmla="*/ 1984 h 31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8" h="31">
                    <a:moveTo>
                      <a:pt x="18" y="31"/>
                    </a:moveTo>
                    <a:cubicBezTo>
                      <a:pt x="17" y="31"/>
                      <a:pt x="17" y="31"/>
                      <a:pt x="16" y="31"/>
                    </a:cubicBezTo>
                    <a:cubicBezTo>
                      <a:pt x="15" y="31"/>
                      <a:pt x="14" y="31"/>
                      <a:pt x="12" y="31"/>
                    </a:cubicBezTo>
                    <a:cubicBezTo>
                      <a:pt x="9" y="31"/>
                      <a:pt x="7" y="31"/>
                      <a:pt x="6" y="29"/>
                    </a:cubicBezTo>
                    <a:cubicBezTo>
                      <a:pt x="4" y="28"/>
                      <a:pt x="3" y="26"/>
                      <a:pt x="3" y="23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2"/>
                      <a:pt x="11" y="23"/>
                    </a:cubicBezTo>
                    <a:cubicBezTo>
                      <a:pt x="11" y="23"/>
                      <a:pt x="11" y="24"/>
                      <a:pt x="11" y="24"/>
                    </a:cubicBezTo>
                    <a:cubicBezTo>
                      <a:pt x="12" y="25"/>
                      <a:pt x="12" y="25"/>
                      <a:pt x="13" y="26"/>
                    </a:cubicBezTo>
                    <a:cubicBezTo>
                      <a:pt x="13" y="26"/>
                      <a:pt x="14" y="26"/>
                      <a:pt x="15" y="26"/>
                    </a:cubicBezTo>
                    <a:cubicBezTo>
                      <a:pt x="15" y="26"/>
                      <a:pt x="16" y="26"/>
                      <a:pt x="16" y="26"/>
                    </a:cubicBezTo>
                    <a:cubicBezTo>
                      <a:pt x="17" y="26"/>
                      <a:pt x="17" y="26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lnTo>
                      <a:pt x="18" y="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99" name="Freeform 68"/>
              <p:cNvSpPr>
                <a:spLocks noEditPoints="1"/>
              </p:cNvSpPr>
              <p:nvPr userDrawn="1"/>
            </p:nvSpPr>
            <p:spPr bwMode="auto">
              <a:xfrm>
                <a:off x="3668" y="2858"/>
                <a:ext cx="50" cy="50"/>
              </a:xfrm>
              <a:custGeom>
                <a:avLst/>
                <a:gdLst>
                  <a:gd name="T0" fmla="*/ 1600 w 25"/>
                  <a:gd name="T1" fmla="*/ 896 h 25"/>
                  <a:gd name="T2" fmla="*/ 512 w 25"/>
                  <a:gd name="T3" fmla="*/ 896 h 25"/>
                  <a:gd name="T4" fmla="*/ 640 w 25"/>
                  <a:gd name="T5" fmla="*/ 1216 h 25"/>
                  <a:gd name="T6" fmla="*/ 1024 w 25"/>
                  <a:gd name="T7" fmla="*/ 1280 h 25"/>
                  <a:gd name="T8" fmla="*/ 1344 w 25"/>
                  <a:gd name="T9" fmla="*/ 1216 h 25"/>
                  <a:gd name="T10" fmla="*/ 1536 w 25"/>
                  <a:gd name="T11" fmla="*/ 1088 h 25"/>
                  <a:gd name="T12" fmla="*/ 1600 w 25"/>
                  <a:gd name="T13" fmla="*/ 1088 h 25"/>
                  <a:gd name="T14" fmla="*/ 1600 w 25"/>
                  <a:gd name="T15" fmla="*/ 1472 h 25"/>
                  <a:gd name="T16" fmla="*/ 1280 w 25"/>
                  <a:gd name="T17" fmla="*/ 1600 h 25"/>
                  <a:gd name="T18" fmla="*/ 960 w 25"/>
                  <a:gd name="T19" fmla="*/ 1600 h 25"/>
                  <a:gd name="T20" fmla="*/ 256 w 25"/>
                  <a:gd name="T21" fmla="*/ 1408 h 25"/>
                  <a:gd name="T22" fmla="*/ 0 w 25"/>
                  <a:gd name="T23" fmla="*/ 832 h 25"/>
                  <a:gd name="T24" fmla="*/ 256 w 25"/>
                  <a:gd name="T25" fmla="*/ 256 h 25"/>
                  <a:gd name="T26" fmla="*/ 896 w 25"/>
                  <a:gd name="T27" fmla="*/ 0 h 25"/>
                  <a:gd name="T28" fmla="*/ 1472 w 25"/>
                  <a:gd name="T29" fmla="*/ 192 h 25"/>
                  <a:gd name="T30" fmla="*/ 1600 w 25"/>
                  <a:gd name="T31" fmla="*/ 768 h 25"/>
                  <a:gd name="T32" fmla="*/ 1600 w 25"/>
                  <a:gd name="T33" fmla="*/ 896 h 25"/>
                  <a:gd name="T34" fmla="*/ 1152 w 25"/>
                  <a:gd name="T35" fmla="*/ 640 h 25"/>
                  <a:gd name="T36" fmla="*/ 1088 w 25"/>
                  <a:gd name="T37" fmla="*/ 384 h 25"/>
                  <a:gd name="T38" fmla="*/ 832 w 25"/>
                  <a:gd name="T39" fmla="*/ 320 h 25"/>
                  <a:gd name="T40" fmla="*/ 576 w 25"/>
                  <a:gd name="T41" fmla="*/ 384 h 25"/>
                  <a:gd name="T42" fmla="*/ 512 w 25"/>
                  <a:gd name="T43" fmla="*/ 640 h 25"/>
                  <a:gd name="T44" fmla="*/ 1152 w 25"/>
                  <a:gd name="T45" fmla="*/ 640 h 2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5" h="25">
                    <a:moveTo>
                      <a:pt x="25" y="14"/>
                    </a:moveTo>
                    <a:cubicBezTo>
                      <a:pt x="8" y="14"/>
                      <a:pt x="8" y="14"/>
                      <a:pt x="8" y="14"/>
                    </a:cubicBezTo>
                    <a:cubicBezTo>
                      <a:pt x="8" y="16"/>
                      <a:pt x="9" y="18"/>
                      <a:pt x="10" y="19"/>
                    </a:cubicBezTo>
                    <a:cubicBezTo>
                      <a:pt x="11" y="20"/>
                      <a:pt x="13" y="20"/>
                      <a:pt x="16" y="20"/>
                    </a:cubicBezTo>
                    <a:cubicBezTo>
                      <a:pt x="17" y="20"/>
                      <a:pt x="19" y="20"/>
                      <a:pt x="21" y="19"/>
                    </a:cubicBezTo>
                    <a:cubicBezTo>
                      <a:pt x="22" y="19"/>
                      <a:pt x="23" y="18"/>
                      <a:pt x="24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3" y="24"/>
                      <a:pt x="22" y="25"/>
                      <a:pt x="20" y="25"/>
                    </a:cubicBezTo>
                    <a:cubicBezTo>
                      <a:pt x="19" y="25"/>
                      <a:pt x="17" y="25"/>
                      <a:pt x="15" y="25"/>
                    </a:cubicBezTo>
                    <a:cubicBezTo>
                      <a:pt x="10" y="25"/>
                      <a:pt x="7" y="24"/>
                      <a:pt x="4" y="22"/>
                    </a:cubicBezTo>
                    <a:cubicBezTo>
                      <a:pt x="1" y="20"/>
                      <a:pt x="0" y="17"/>
                      <a:pt x="0" y="13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18" y="0"/>
                      <a:pt x="21" y="1"/>
                      <a:pt x="23" y="3"/>
                    </a:cubicBezTo>
                    <a:cubicBezTo>
                      <a:pt x="24" y="5"/>
                      <a:pt x="25" y="8"/>
                      <a:pt x="25" y="12"/>
                    </a:cubicBezTo>
                    <a:lnTo>
                      <a:pt x="25" y="14"/>
                    </a:lnTo>
                    <a:close/>
                    <a:moveTo>
                      <a:pt x="18" y="10"/>
                    </a:moveTo>
                    <a:cubicBezTo>
                      <a:pt x="18" y="8"/>
                      <a:pt x="17" y="7"/>
                      <a:pt x="17" y="6"/>
                    </a:cubicBezTo>
                    <a:cubicBezTo>
                      <a:pt x="16" y="5"/>
                      <a:pt x="15" y="5"/>
                      <a:pt x="13" y="5"/>
                    </a:cubicBezTo>
                    <a:cubicBezTo>
                      <a:pt x="12" y="5"/>
                      <a:pt x="10" y="5"/>
                      <a:pt x="9" y="6"/>
                    </a:cubicBezTo>
                    <a:cubicBezTo>
                      <a:pt x="9" y="7"/>
                      <a:pt x="8" y="8"/>
                      <a:pt x="8" y="10"/>
                    </a:cubicBezTo>
                    <a:lnTo>
                      <a:pt x="18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100" name="Freeform 69"/>
              <p:cNvSpPr>
                <a:spLocks/>
              </p:cNvSpPr>
              <p:nvPr userDrawn="1"/>
            </p:nvSpPr>
            <p:spPr bwMode="auto">
              <a:xfrm>
                <a:off x="3730" y="2860"/>
                <a:ext cx="34" cy="48"/>
              </a:xfrm>
              <a:custGeom>
                <a:avLst/>
                <a:gdLst>
                  <a:gd name="T0" fmla="*/ 1088 w 17"/>
                  <a:gd name="T1" fmla="*/ 448 h 24"/>
                  <a:gd name="T2" fmla="*/ 1088 w 17"/>
                  <a:gd name="T3" fmla="*/ 448 h 24"/>
                  <a:gd name="T4" fmla="*/ 960 w 17"/>
                  <a:gd name="T5" fmla="*/ 448 h 24"/>
                  <a:gd name="T6" fmla="*/ 832 w 17"/>
                  <a:gd name="T7" fmla="*/ 448 h 24"/>
                  <a:gd name="T8" fmla="*/ 640 w 17"/>
                  <a:gd name="T9" fmla="*/ 448 h 24"/>
                  <a:gd name="T10" fmla="*/ 512 w 17"/>
                  <a:gd name="T11" fmla="*/ 512 h 24"/>
                  <a:gd name="T12" fmla="*/ 512 w 17"/>
                  <a:gd name="T13" fmla="*/ 1536 h 24"/>
                  <a:gd name="T14" fmla="*/ 0 w 17"/>
                  <a:gd name="T15" fmla="*/ 1536 h 24"/>
                  <a:gd name="T16" fmla="*/ 0 w 17"/>
                  <a:gd name="T17" fmla="*/ 0 h 24"/>
                  <a:gd name="T18" fmla="*/ 512 w 17"/>
                  <a:gd name="T19" fmla="*/ 0 h 24"/>
                  <a:gd name="T20" fmla="*/ 512 w 17"/>
                  <a:gd name="T21" fmla="*/ 192 h 24"/>
                  <a:gd name="T22" fmla="*/ 768 w 17"/>
                  <a:gd name="T23" fmla="*/ 0 h 24"/>
                  <a:gd name="T24" fmla="*/ 960 w 17"/>
                  <a:gd name="T25" fmla="*/ 0 h 24"/>
                  <a:gd name="T26" fmla="*/ 1024 w 17"/>
                  <a:gd name="T27" fmla="*/ 0 h 24"/>
                  <a:gd name="T28" fmla="*/ 1088 w 17"/>
                  <a:gd name="T29" fmla="*/ 0 h 24"/>
                  <a:gd name="T30" fmla="*/ 1088 w 17"/>
                  <a:gd name="T31" fmla="*/ 448 h 2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7" h="24">
                    <a:moveTo>
                      <a:pt x="17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7"/>
                      <a:pt x="15" y="7"/>
                    </a:cubicBezTo>
                    <a:cubicBezTo>
                      <a:pt x="14" y="7"/>
                      <a:pt x="14" y="7"/>
                      <a:pt x="13" y="7"/>
                    </a:cubicBezTo>
                    <a:cubicBezTo>
                      <a:pt x="12" y="7"/>
                      <a:pt x="11" y="7"/>
                      <a:pt x="10" y="7"/>
                    </a:cubicBezTo>
                    <a:cubicBezTo>
                      <a:pt x="9" y="7"/>
                      <a:pt x="9" y="7"/>
                      <a:pt x="8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2"/>
                      <a:pt x="11" y="1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lnTo>
                      <a:pt x="17" y="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101" name="Oval 70"/>
              <p:cNvSpPr>
                <a:spLocks noChangeArrowheads="1"/>
              </p:cNvSpPr>
              <p:nvPr userDrawn="1"/>
            </p:nvSpPr>
            <p:spPr bwMode="auto">
              <a:xfrm>
                <a:off x="2082" y="2832"/>
                <a:ext cx="84" cy="8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2102" name="Freeform 71"/>
              <p:cNvSpPr>
                <a:spLocks/>
              </p:cNvSpPr>
              <p:nvPr userDrawn="1"/>
            </p:nvSpPr>
            <p:spPr bwMode="auto">
              <a:xfrm>
                <a:off x="2112" y="2852"/>
                <a:ext cx="36" cy="44"/>
              </a:xfrm>
              <a:custGeom>
                <a:avLst/>
                <a:gdLst>
                  <a:gd name="T0" fmla="*/ 0 w 43"/>
                  <a:gd name="T1" fmla="*/ 10 h 52"/>
                  <a:gd name="T2" fmla="*/ 0 w 43"/>
                  <a:gd name="T3" fmla="*/ 0 h 52"/>
                  <a:gd name="T4" fmla="*/ 8 w 43"/>
                  <a:gd name="T5" fmla="*/ 4 h 52"/>
                  <a:gd name="T6" fmla="*/ 15 w 43"/>
                  <a:gd name="T7" fmla="*/ 10 h 52"/>
                  <a:gd name="T8" fmla="*/ 8 w 43"/>
                  <a:gd name="T9" fmla="*/ 14 h 52"/>
                  <a:gd name="T10" fmla="*/ 0 w 43"/>
                  <a:gd name="T11" fmla="*/ 19 h 52"/>
                  <a:gd name="T12" fmla="*/ 0 w 43"/>
                  <a:gd name="T13" fmla="*/ 10 h 5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3" h="52">
                    <a:moveTo>
                      <a:pt x="0" y="26"/>
                    </a:moveTo>
                    <a:lnTo>
                      <a:pt x="0" y="0"/>
                    </a:lnTo>
                    <a:lnTo>
                      <a:pt x="22" y="12"/>
                    </a:lnTo>
                    <a:lnTo>
                      <a:pt x="43" y="26"/>
                    </a:lnTo>
                    <a:lnTo>
                      <a:pt x="22" y="38"/>
                    </a:lnTo>
                    <a:lnTo>
                      <a:pt x="0" y="52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05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584200"/>
            <a:ext cx="800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598613"/>
            <a:ext cx="8001000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</p:txBody>
      </p:sp>
      <p:sp>
        <p:nvSpPr>
          <p:cNvPr id="558085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486400" y="6553200"/>
            <a:ext cx="1905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fontAlgn="auto">
              <a:spcBef>
                <a:spcPts val="0"/>
              </a:spcBef>
              <a:spcAft>
                <a:spcPts val="0"/>
              </a:spcAft>
              <a:defRPr sz="1000">
                <a:latin typeface="+mn-lt"/>
                <a:ea typeface="+mn-ea"/>
              </a:defRPr>
            </a:lvl1pPr>
          </a:lstStyle>
          <a:p>
            <a:pPr>
              <a:defRPr/>
            </a:pPr>
            <a:fld id="{9802BD35-A087-474A-A95F-3A4955C05A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2054" name="Text Box 8"/>
          <p:cNvSpPr txBox="1">
            <a:spLocks noChangeArrowheads="1"/>
          </p:cNvSpPr>
          <p:nvPr/>
        </p:nvSpPr>
        <p:spPr bwMode="auto">
          <a:xfrm>
            <a:off x="609600" y="6477000"/>
            <a:ext cx="5410200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l">
              <a:spcBef>
                <a:spcPct val="50000"/>
              </a:spcBef>
              <a:defRPr/>
            </a:pPr>
            <a:r>
              <a:rPr lang="en-US" sz="800" smtClean="0">
                <a:solidFill>
                  <a:schemeClr val="tx2"/>
                </a:solidFill>
              </a:rPr>
              <a:t>Marvell Confidential © 2008</a:t>
            </a:r>
          </a:p>
        </p:txBody>
      </p:sp>
      <p:grpSp>
        <p:nvGrpSpPr>
          <p:cNvPr id="2055" name="Group 23"/>
          <p:cNvGrpSpPr>
            <a:grpSpLocks/>
          </p:cNvGrpSpPr>
          <p:nvPr/>
        </p:nvGrpSpPr>
        <p:grpSpPr bwMode="auto">
          <a:xfrm>
            <a:off x="8032750" y="6256338"/>
            <a:ext cx="776288" cy="395287"/>
            <a:chOff x="525" y="561"/>
            <a:chExt cx="1522" cy="775"/>
          </a:xfrm>
        </p:grpSpPr>
        <p:sp>
          <p:nvSpPr>
            <p:cNvPr id="2057" name="Freeform 24"/>
            <p:cNvSpPr>
              <a:spLocks noEditPoints="1"/>
            </p:cNvSpPr>
            <p:nvPr/>
          </p:nvSpPr>
          <p:spPr bwMode="auto">
            <a:xfrm>
              <a:off x="1631" y="885"/>
              <a:ext cx="307" cy="61"/>
            </a:xfrm>
            <a:custGeom>
              <a:avLst/>
              <a:gdLst>
                <a:gd name="T0" fmla="*/ 0 w 307"/>
                <a:gd name="T1" fmla="*/ 61 h 61"/>
                <a:gd name="T2" fmla="*/ 307 w 307"/>
                <a:gd name="T3" fmla="*/ 61 h 61"/>
                <a:gd name="T4" fmla="*/ 307 w 307"/>
                <a:gd name="T5" fmla="*/ 0 h 61"/>
                <a:gd name="T6" fmla="*/ 0 w 307"/>
                <a:gd name="T7" fmla="*/ 0 h 61"/>
                <a:gd name="T8" fmla="*/ 0 w 307"/>
                <a:gd name="T9" fmla="*/ 61 h 61"/>
                <a:gd name="T10" fmla="*/ 16 w 307"/>
                <a:gd name="T11" fmla="*/ 16 h 61"/>
                <a:gd name="T12" fmla="*/ 290 w 307"/>
                <a:gd name="T13" fmla="*/ 16 h 61"/>
                <a:gd name="T14" fmla="*/ 290 w 307"/>
                <a:gd name="T15" fmla="*/ 45 h 61"/>
                <a:gd name="T16" fmla="*/ 16 w 307"/>
                <a:gd name="T17" fmla="*/ 45 h 61"/>
                <a:gd name="T18" fmla="*/ 16 w 307"/>
                <a:gd name="T19" fmla="*/ 16 h 6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61">
                  <a:moveTo>
                    <a:pt x="0" y="61"/>
                  </a:moveTo>
                  <a:lnTo>
                    <a:pt x="307" y="61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61"/>
                  </a:lnTo>
                  <a:close/>
                  <a:moveTo>
                    <a:pt x="16" y="16"/>
                  </a:moveTo>
                  <a:lnTo>
                    <a:pt x="290" y="16"/>
                  </a:lnTo>
                  <a:lnTo>
                    <a:pt x="290" y="45"/>
                  </a:lnTo>
                  <a:lnTo>
                    <a:pt x="16" y="45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8" name="Freeform 25"/>
            <p:cNvSpPr>
              <a:spLocks noEditPoints="1"/>
            </p:cNvSpPr>
            <p:nvPr/>
          </p:nvSpPr>
          <p:spPr bwMode="auto">
            <a:xfrm>
              <a:off x="1631" y="960"/>
              <a:ext cx="307" cy="62"/>
            </a:xfrm>
            <a:custGeom>
              <a:avLst/>
              <a:gdLst>
                <a:gd name="T0" fmla="*/ 0 w 307"/>
                <a:gd name="T1" fmla="*/ 62 h 62"/>
                <a:gd name="T2" fmla="*/ 307 w 307"/>
                <a:gd name="T3" fmla="*/ 62 h 62"/>
                <a:gd name="T4" fmla="*/ 307 w 307"/>
                <a:gd name="T5" fmla="*/ 0 h 62"/>
                <a:gd name="T6" fmla="*/ 0 w 307"/>
                <a:gd name="T7" fmla="*/ 0 h 62"/>
                <a:gd name="T8" fmla="*/ 0 w 307"/>
                <a:gd name="T9" fmla="*/ 62 h 62"/>
                <a:gd name="T10" fmla="*/ 16 w 307"/>
                <a:gd name="T11" fmla="*/ 17 h 62"/>
                <a:gd name="T12" fmla="*/ 290 w 307"/>
                <a:gd name="T13" fmla="*/ 17 h 62"/>
                <a:gd name="T14" fmla="*/ 290 w 307"/>
                <a:gd name="T15" fmla="*/ 43 h 62"/>
                <a:gd name="T16" fmla="*/ 16 w 307"/>
                <a:gd name="T17" fmla="*/ 43 h 62"/>
                <a:gd name="T18" fmla="*/ 16 w 307"/>
                <a:gd name="T19" fmla="*/ 17 h 6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62">
                  <a:moveTo>
                    <a:pt x="0" y="62"/>
                  </a:moveTo>
                  <a:lnTo>
                    <a:pt x="307" y="62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62"/>
                  </a:lnTo>
                  <a:close/>
                  <a:moveTo>
                    <a:pt x="16" y="17"/>
                  </a:moveTo>
                  <a:lnTo>
                    <a:pt x="290" y="17"/>
                  </a:lnTo>
                  <a:lnTo>
                    <a:pt x="290" y="43"/>
                  </a:lnTo>
                  <a:lnTo>
                    <a:pt x="16" y="43"/>
                  </a:lnTo>
                  <a:lnTo>
                    <a:pt x="16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9" name="Freeform 26"/>
            <p:cNvSpPr>
              <a:spLocks noEditPoints="1"/>
            </p:cNvSpPr>
            <p:nvPr/>
          </p:nvSpPr>
          <p:spPr bwMode="auto">
            <a:xfrm>
              <a:off x="1631" y="1036"/>
              <a:ext cx="307" cy="59"/>
            </a:xfrm>
            <a:custGeom>
              <a:avLst/>
              <a:gdLst>
                <a:gd name="T0" fmla="*/ 0 w 307"/>
                <a:gd name="T1" fmla="*/ 59 h 59"/>
                <a:gd name="T2" fmla="*/ 307 w 307"/>
                <a:gd name="T3" fmla="*/ 59 h 59"/>
                <a:gd name="T4" fmla="*/ 307 w 307"/>
                <a:gd name="T5" fmla="*/ 0 h 59"/>
                <a:gd name="T6" fmla="*/ 0 w 307"/>
                <a:gd name="T7" fmla="*/ 0 h 59"/>
                <a:gd name="T8" fmla="*/ 0 w 307"/>
                <a:gd name="T9" fmla="*/ 59 h 59"/>
                <a:gd name="T10" fmla="*/ 16 w 307"/>
                <a:gd name="T11" fmla="*/ 16 h 59"/>
                <a:gd name="T12" fmla="*/ 290 w 307"/>
                <a:gd name="T13" fmla="*/ 16 h 59"/>
                <a:gd name="T14" fmla="*/ 290 w 307"/>
                <a:gd name="T15" fmla="*/ 42 h 59"/>
                <a:gd name="T16" fmla="*/ 16 w 307"/>
                <a:gd name="T17" fmla="*/ 42 h 59"/>
                <a:gd name="T18" fmla="*/ 16 w 307"/>
                <a:gd name="T19" fmla="*/ 16 h 5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59">
                  <a:moveTo>
                    <a:pt x="0" y="59"/>
                  </a:moveTo>
                  <a:lnTo>
                    <a:pt x="307" y="59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59"/>
                  </a:lnTo>
                  <a:close/>
                  <a:moveTo>
                    <a:pt x="16" y="16"/>
                  </a:moveTo>
                  <a:lnTo>
                    <a:pt x="290" y="16"/>
                  </a:lnTo>
                  <a:lnTo>
                    <a:pt x="290" y="42"/>
                  </a:lnTo>
                  <a:lnTo>
                    <a:pt x="16" y="42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0" name="Freeform 27"/>
            <p:cNvSpPr>
              <a:spLocks noEditPoints="1"/>
            </p:cNvSpPr>
            <p:nvPr/>
          </p:nvSpPr>
          <p:spPr bwMode="auto">
            <a:xfrm>
              <a:off x="525" y="561"/>
              <a:ext cx="1413" cy="553"/>
            </a:xfrm>
            <a:custGeom>
              <a:avLst/>
              <a:gdLst>
                <a:gd name="T0" fmla="*/ 1106 w 1413"/>
                <a:gd name="T1" fmla="*/ 0 h 553"/>
                <a:gd name="T2" fmla="*/ 1106 w 1413"/>
                <a:gd name="T3" fmla="*/ 0 h 553"/>
                <a:gd name="T4" fmla="*/ 863 w 1413"/>
                <a:gd name="T5" fmla="*/ 243 h 553"/>
                <a:gd name="T6" fmla="*/ 863 w 1413"/>
                <a:gd name="T7" fmla="*/ 0 h 553"/>
                <a:gd name="T8" fmla="*/ 553 w 1413"/>
                <a:gd name="T9" fmla="*/ 0 h 553"/>
                <a:gd name="T10" fmla="*/ 553 w 1413"/>
                <a:gd name="T11" fmla="*/ 0 h 553"/>
                <a:gd name="T12" fmla="*/ 0 w 1413"/>
                <a:gd name="T13" fmla="*/ 553 h 553"/>
                <a:gd name="T14" fmla="*/ 310 w 1413"/>
                <a:gd name="T15" fmla="*/ 553 h 553"/>
                <a:gd name="T16" fmla="*/ 553 w 1413"/>
                <a:gd name="T17" fmla="*/ 307 h 553"/>
                <a:gd name="T18" fmla="*/ 553 w 1413"/>
                <a:gd name="T19" fmla="*/ 307 h 553"/>
                <a:gd name="T20" fmla="*/ 553 w 1413"/>
                <a:gd name="T21" fmla="*/ 307 h 553"/>
                <a:gd name="T22" fmla="*/ 799 w 1413"/>
                <a:gd name="T23" fmla="*/ 307 h 553"/>
                <a:gd name="T24" fmla="*/ 782 w 1413"/>
                <a:gd name="T25" fmla="*/ 324 h 553"/>
                <a:gd name="T26" fmla="*/ 553 w 1413"/>
                <a:gd name="T27" fmla="*/ 324 h 553"/>
                <a:gd name="T28" fmla="*/ 553 w 1413"/>
                <a:gd name="T29" fmla="*/ 385 h 553"/>
                <a:gd name="T30" fmla="*/ 721 w 1413"/>
                <a:gd name="T31" fmla="*/ 385 h 553"/>
                <a:gd name="T32" fmla="*/ 707 w 1413"/>
                <a:gd name="T33" fmla="*/ 399 h 553"/>
                <a:gd name="T34" fmla="*/ 553 w 1413"/>
                <a:gd name="T35" fmla="*/ 399 h 553"/>
                <a:gd name="T36" fmla="*/ 553 w 1413"/>
                <a:gd name="T37" fmla="*/ 461 h 553"/>
                <a:gd name="T38" fmla="*/ 645 w 1413"/>
                <a:gd name="T39" fmla="*/ 461 h 553"/>
                <a:gd name="T40" fmla="*/ 631 w 1413"/>
                <a:gd name="T41" fmla="*/ 475 h 553"/>
                <a:gd name="T42" fmla="*/ 553 w 1413"/>
                <a:gd name="T43" fmla="*/ 475 h 553"/>
                <a:gd name="T44" fmla="*/ 553 w 1413"/>
                <a:gd name="T45" fmla="*/ 534 h 553"/>
                <a:gd name="T46" fmla="*/ 572 w 1413"/>
                <a:gd name="T47" fmla="*/ 534 h 553"/>
                <a:gd name="T48" fmla="*/ 553 w 1413"/>
                <a:gd name="T49" fmla="*/ 553 h 553"/>
                <a:gd name="T50" fmla="*/ 863 w 1413"/>
                <a:gd name="T51" fmla="*/ 553 h 553"/>
                <a:gd name="T52" fmla="*/ 1106 w 1413"/>
                <a:gd name="T53" fmla="*/ 307 h 553"/>
                <a:gd name="T54" fmla="*/ 1106 w 1413"/>
                <a:gd name="T55" fmla="*/ 307 h 553"/>
                <a:gd name="T56" fmla="*/ 1106 w 1413"/>
                <a:gd name="T57" fmla="*/ 307 h 553"/>
                <a:gd name="T58" fmla="*/ 1413 w 1413"/>
                <a:gd name="T59" fmla="*/ 307 h 553"/>
                <a:gd name="T60" fmla="*/ 1413 w 1413"/>
                <a:gd name="T61" fmla="*/ 0 h 553"/>
                <a:gd name="T62" fmla="*/ 1106 w 1413"/>
                <a:gd name="T63" fmla="*/ 0 h 553"/>
                <a:gd name="T64" fmla="*/ 570 w 1413"/>
                <a:gd name="T65" fmla="*/ 291 h 553"/>
                <a:gd name="T66" fmla="*/ 570 w 1413"/>
                <a:gd name="T67" fmla="*/ 17 h 553"/>
                <a:gd name="T68" fmla="*/ 846 w 1413"/>
                <a:gd name="T69" fmla="*/ 17 h 553"/>
                <a:gd name="T70" fmla="*/ 846 w 1413"/>
                <a:gd name="T71" fmla="*/ 291 h 553"/>
                <a:gd name="T72" fmla="*/ 570 w 1413"/>
                <a:gd name="T73" fmla="*/ 291 h 553"/>
                <a:gd name="T74" fmla="*/ 570 w 1413"/>
                <a:gd name="T75" fmla="*/ 369 h 553"/>
                <a:gd name="T76" fmla="*/ 570 w 1413"/>
                <a:gd name="T77" fmla="*/ 340 h 553"/>
                <a:gd name="T78" fmla="*/ 846 w 1413"/>
                <a:gd name="T79" fmla="*/ 340 h 553"/>
                <a:gd name="T80" fmla="*/ 846 w 1413"/>
                <a:gd name="T81" fmla="*/ 369 h 553"/>
                <a:gd name="T82" fmla="*/ 570 w 1413"/>
                <a:gd name="T83" fmla="*/ 369 h 553"/>
                <a:gd name="T84" fmla="*/ 570 w 1413"/>
                <a:gd name="T85" fmla="*/ 442 h 553"/>
                <a:gd name="T86" fmla="*/ 570 w 1413"/>
                <a:gd name="T87" fmla="*/ 416 h 553"/>
                <a:gd name="T88" fmla="*/ 846 w 1413"/>
                <a:gd name="T89" fmla="*/ 416 h 553"/>
                <a:gd name="T90" fmla="*/ 846 w 1413"/>
                <a:gd name="T91" fmla="*/ 442 h 553"/>
                <a:gd name="T92" fmla="*/ 570 w 1413"/>
                <a:gd name="T93" fmla="*/ 442 h 553"/>
                <a:gd name="T94" fmla="*/ 570 w 1413"/>
                <a:gd name="T95" fmla="*/ 517 h 553"/>
                <a:gd name="T96" fmla="*/ 570 w 1413"/>
                <a:gd name="T97" fmla="*/ 491 h 553"/>
                <a:gd name="T98" fmla="*/ 846 w 1413"/>
                <a:gd name="T99" fmla="*/ 491 h 553"/>
                <a:gd name="T100" fmla="*/ 846 w 1413"/>
                <a:gd name="T101" fmla="*/ 517 h 553"/>
                <a:gd name="T102" fmla="*/ 570 w 1413"/>
                <a:gd name="T103" fmla="*/ 517 h 553"/>
                <a:gd name="T104" fmla="*/ 1396 w 1413"/>
                <a:gd name="T105" fmla="*/ 291 h 553"/>
                <a:gd name="T106" fmla="*/ 1122 w 1413"/>
                <a:gd name="T107" fmla="*/ 291 h 553"/>
                <a:gd name="T108" fmla="*/ 1122 w 1413"/>
                <a:gd name="T109" fmla="*/ 17 h 553"/>
                <a:gd name="T110" fmla="*/ 1396 w 1413"/>
                <a:gd name="T111" fmla="*/ 17 h 553"/>
                <a:gd name="T112" fmla="*/ 1396 w 1413"/>
                <a:gd name="T113" fmla="*/ 291 h 55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413" h="553">
                  <a:moveTo>
                    <a:pt x="1106" y="0"/>
                  </a:moveTo>
                  <a:lnTo>
                    <a:pt x="1106" y="0"/>
                  </a:lnTo>
                  <a:lnTo>
                    <a:pt x="863" y="243"/>
                  </a:lnTo>
                  <a:lnTo>
                    <a:pt x="863" y="0"/>
                  </a:lnTo>
                  <a:lnTo>
                    <a:pt x="553" y="0"/>
                  </a:lnTo>
                  <a:lnTo>
                    <a:pt x="0" y="553"/>
                  </a:lnTo>
                  <a:lnTo>
                    <a:pt x="310" y="553"/>
                  </a:lnTo>
                  <a:lnTo>
                    <a:pt x="553" y="307"/>
                  </a:lnTo>
                  <a:lnTo>
                    <a:pt x="799" y="307"/>
                  </a:lnTo>
                  <a:lnTo>
                    <a:pt x="782" y="324"/>
                  </a:lnTo>
                  <a:lnTo>
                    <a:pt x="553" y="324"/>
                  </a:lnTo>
                  <a:lnTo>
                    <a:pt x="553" y="385"/>
                  </a:lnTo>
                  <a:lnTo>
                    <a:pt x="721" y="385"/>
                  </a:lnTo>
                  <a:lnTo>
                    <a:pt x="707" y="399"/>
                  </a:lnTo>
                  <a:lnTo>
                    <a:pt x="553" y="399"/>
                  </a:lnTo>
                  <a:lnTo>
                    <a:pt x="553" y="461"/>
                  </a:lnTo>
                  <a:lnTo>
                    <a:pt x="645" y="461"/>
                  </a:lnTo>
                  <a:lnTo>
                    <a:pt x="631" y="475"/>
                  </a:lnTo>
                  <a:lnTo>
                    <a:pt x="553" y="475"/>
                  </a:lnTo>
                  <a:lnTo>
                    <a:pt x="553" y="534"/>
                  </a:lnTo>
                  <a:lnTo>
                    <a:pt x="572" y="534"/>
                  </a:lnTo>
                  <a:lnTo>
                    <a:pt x="553" y="553"/>
                  </a:lnTo>
                  <a:lnTo>
                    <a:pt x="863" y="553"/>
                  </a:lnTo>
                  <a:lnTo>
                    <a:pt x="1106" y="307"/>
                  </a:lnTo>
                  <a:lnTo>
                    <a:pt x="1413" y="307"/>
                  </a:lnTo>
                  <a:lnTo>
                    <a:pt x="1413" y="0"/>
                  </a:lnTo>
                  <a:lnTo>
                    <a:pt x="1106" y="0"/>
                  </a:lnTo>
                  <a:close/>
                  <a:moveTo>
                    <a:pt x="570" y="291"/>
                  </a:moveTo>
                  <a:lnTo>
                    <a:pt x="570" y="17"/>
                  </a:lnTo>
                  <a:lnTo>
                    <a:pt x="846" y="17"/>
                  </a:lnTo>
                  <a:lnTo>
                    <a:pt x="846" y="291"/>
                  </a:lnTo>
                  <a:lnTo>
                    <a:pt x="570" y="291"/>
                  </a:lnTo>
                  <a:close/>
                  <a:moveTo>
                    <a:pt x="570" y="369"/>
                  </a:moveTo>
                  <a:lnTo>
                    <a:pt x="570" y="340"/>
                  </a:lnTo>
                  <a:lnTo>
                    <a:pt x="846" y="340"/>
                  </a:lnTo>
                  <a:lnTo>
                    <a:pt x="846" y="369"/>
                  </a:lnTo>
                  <a:lnTo>
                    <a:pt x="570" y="369"/>
                  </a:lnTo>
                  <a:close/>
                  <a:moveTo>
                    <a:pt x="570" y="442"/>
                  </a:moveTo>
                  <a:lnTo>
                    <a:pt x="570" y="416"/>
                  </a:lnTo>
                  <a:lnTo>
                    <a:pt x="846" y="416"/>
                  </a:lnTo>
                  <a:lnTo>
                    <a:pt x="846" y="442"/>
                  </a:lnTo>
                  <a:lnTo>
                    <a:pt x="570" y="442"/>
                  </a:lnTo>
                  <a:close/>
                  <a:moveTo>
                    <a:pt x="570" y="517"/>
                  </a:moveTo>
                  <a:lnTo>
                    <a:pt x="570" y="491"/>
                  </a:lnTo>
                  <a:lnTo>
                    <a:pt x="846" y="491"/>
                  </a:lnTo>
                  <a:lnTo>
                    <a:pt x="846" y="517"/>
                  </a:lnTo>
                  <a:lnTo>
                    <a:pt x="570" y="517"/>
                  </a:lnTo>
                  <a:close/>
                  <a:moveTo>
                    <a:pt x="1396" y="291"/>
                  </a:moveTo>
                  <a:lnTo>
                    <a:pt x="1122" y="291"/>
                  </a:lnTo>
                  <a:lnTo>
                    <a:pt x="1122" y="17"/>
                  </a:lnTo>
                  <a:lnTo>
                    <a:pt x="1396" y="17"/>
                  </a:lnTo>
                  <a:lnTo>
                    <a:pt x="1396" y="29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1" name="Freeform 28"/>
            <p:cNvSpPr>
              <a:spLocks/>
            </p:cNvSpPr>
            <p:nvPr/>
          </p:nvSpPr>
          <p:spPr bwMode="auto">
            <a:xfrm>
              <a:off x="528" y="1227"/>
              <a:ext cx="123" cy="109"/>
            </a:xfrm>
            <a:custGeom>
              <a:avLst/>
              <a:gdLst>
                <a:gd name="T0" fmla="*/ 0 w 123"/>
                <a:gd name="T1" fmla="*/ 0 h 109"/>
                <a:gd name="T2" fmla="*/ 35 w 123"/>
                <a:gd name="T3" fmla="*/ 0 h 109"/>
                <a:gd name="T4" fmla="*/ 61 w 123"/>
                <a:gd name="T5" fmla="*/ 71 h 109"/>
                <a:gd name="T6" fmla="*/ 61 w 123"/>
                <a:gd name="T7" fmla="*/ 71 h 109"/>
                <a:gd name="T8" fmla="*/ 87 w 123"/>
                <a:gd name="T9" fmla="*/ 0 h 109"/>
                <a:gd name="T10" fmla="*/ 123 w 123"/>
                <a:gd name="T11" fmla="*/ 0 h 109"/>
                <a:gd name="T12" fmla="*/ 123 w 123"/>
                <a:gd name="T13" fmla="*/ 109 h 109"/>
                <a:gd name="T14" fmla="*/ 99 w 123"/>
                <a:gd name="T15" fmla="*/ 109 h 109"/>
                <a:gd name="T16" fmla="*/ 99 w 123"/>
                <a:gd name="T17" fmla="*/ 26 h 109"/>
                <a:gd name="T18" fmla="*/ 99 w 123"/>
                <a:gd name="T19" fmla="*/ 26 h 109"/>
                <a:gd name="T20" fmla="*/ 68 w 123"/>
                <a:gd name="T21" fmla="*/ 109 h 109"/>
                <a:gd name="T22" fmla="*/ 52 w 123"/>
                <a:gd name="T23" fmla="*/ 109 h 109"/>
                <a:gd name="T24" fmla="*/ 23 w 123"/>
                <a:gd name="T25" fmla="*/ 26 h 109"/>
                <a:gd name="T26" fmla="*/ 23 w 123"/>
                <a:gd name="T27" fmla="*/ 26 h 109"/>
                <a:gd name="T28" fmla="*/ 23 w 123"/>
                <a:gd name="T29" fmla="*/ 109 h 109"/>
                <a:gd name="T30" fmla="*/ 0 w 123"/>
                <a:gd name="T31" fmla="*/ 109 h 109"/>
                <a:gd name="T32" fmla="*/ 0 w 123"/>
                <a:gd name="T33" fmla="*/ 0 h 10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23" h="109">
                  <a:moveTo>
                    <a:pt x="0" y="0"/>
                  </a:moveTo>
                  <a:lnTo>
                    <a:pt x="35" y="0"/>
                  </a:lnTo>
                  <a:lnTo>
                    <a:pt x="61" y="71"/>
                  </a:lnTo>
                  <a:lnTo>
                    <a:pt x="87" y="0"/>
                  </a:lnTo>
                  <a:lnTo>
                    <a:pt x="123" y="0"/>
                  </a:lnTo>
                  <a:lnTo>
                    <a:pt x="123" y="109"/>
                  </a:lnTo>
                  <a:lnTo>
                    <a:pt x="99" y="109"/>
                  </a:lnTo>
                  <a:lnTo>
                    <a:pt x="99" y="26"/>
                  </a:lnTo>
                  <a:lnTo>
                    <a:pt x="68" y="109"/>
                  </a:lnTo>
                  <a:lnTo>
                    <a:pt x="52" y="109"/>
                  </a:lnTo>
                  <a:lnTo>
                    <a:pt x="23" y="26"/>
                  </a:lnTo>
                  <a:lnTo>
                    <a:pt x="23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2" name="Freeform 29"/>
            <p:cNvSpPr>
              <a:spLocks noEditPoints="1"/>
            </p:cNvSpPr>
            <p:nvPr/>
          </p:nvSpPr>
          <p:spPr bwMode="auto">
            <a:xfrm>
              <a:off x="778" y="1227"/>
              <a:ext cx="114" cy="109"/>
            </a:xfrm>
            <a:custGeom>
              <a:avLst/>
              <a:gdLst>
                <a:gd name="T0" fmla="*/ 69 w 114"/>
                <a:gd name="T1" fmla="*/ 66 h 109"/>
                <a:gd name="T2" fmla="*/ 43 w 114"/>
                <a:gd name="T3" fmla="*/ 66 h 109"/>
                <a:gd name="T4" fmla="*/ 57 w 114"/>
                <a:gd name="T5" fmla="*/ 33 h 109"/>
                <a:gd name="T6" fmla="*/ 69 w 114"/>
                <a:gd name="T7" fmla="*/ 66 h 109"/>
                <a:gd name="T8" fmla="*/ 0 w 114"/>
                <a:gd name="T9" fmla="*/ 109 h 109"/>
                <a:gd name="T10" fmla="*/ 26 w 114"/>
                <a:gd name="T11" fmla="*/ 109 h 109"/>
                <a:gd name="T12" fmla="*/ 36 w 114"/>
                <a:gd name="T13" fmla="*/ 87 h 109"/>
                <a:gd name="T14" fmla="*/ 78 w 114"/>
                <a:gd name="T15" fmla="*/ 87 h 109"/>
                <a:gd name="T16" fmla="*/ 88 w 114"/>
                <a:gd name="T17" fmla="*/ 109 h 109"/>
                <a:gd name="T18" fmla="*/ 114 w 114"/>
                <a:gd name="T19" fmla="*/ 109 h 109"/>
                <a:gd name="T20" fmla="*/ 66 w 114"/>
                <a:gd name="T21" fmla="*/ 0 h 109"/>
                <a:gd name="T22" fmla="*/ 47 w 114"/>
                <a:gd name="T23" fmla="*/ 0 h 109"/>
                <a:gd name="T24" fmla="*/ 0 w 114"/>
                <a:gd name="T25" fmla="*/ 109 h 10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14" h="109">
                  <a:moveTo>
                    <a:pt x="69" y="66"/>
                  </a:moveTo>
                  <a:lnTo>
                    <a:pt x="43" y="66"/>
                  </a:lnTo>
                  <a:lnTo>
                    <a:pt x="57" y="33"/>
                  </a:lnTo>
                  <a:lnTo>
                    <a:pt x="69" y="66"/>
                  </a:lnTo>
                  <a:close/>
                  <a:moveTo>
                    <a:pt x="0" y="109"/>
                  </a:moveTo>
                  <a:lnTo>
                    <a:pt x="26" y="109"/>
                  </a:lnTo>
                  <a:lnTo>
                    <a:pt x="36" y="87"/>
                  </a:lnTo>
                  <a:lnTo>
                    <a:pt x="78" y="87"/>
                  </a:lnTo>
                  <a:lnTo>
                    <a:pt x="88" y="109"/>
                  </a:lnTo>
                  <a:lnTo>
                    <a:pt x="114" y="109"/>
                  </a:lnTo>
                  <a:lnTo>
                    <a:pt x="66" y="0"/>
                  </a:lnTo>
                  <a:lnTo>
                    <a:pt x="47" y="0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3" name="Freeform 30"/>
            <p:cNvSpPr>
              <a:spLocks noEditPoints="1"/>
            </p:cNvSpPr>
            <p:nvPr/>
          </p:nvSpPr>
          <p:spPr bwMode="auto">
            <a:xfrm>
              <a:off x="1019" y="1227"/>
              <a:ext cx="87" cy="109"/>
            </a:xfrm>
            <a:custGeom>
              <a:avLst/>
              <a:gdLst>
                <a:gd name="T0" fmla="*/ 1714 w 37"/>
                <a:gd name="T1" fmla="*/ 1571 h 46"/>
                <a:gd name="T2" fmla="*/ 2876 w 37"/>
                <a:gd name="T3" fmla="*/ 1571 h 46"/>
                <a:gd name="T4" fmla="*/ 4251 w 37"/>
                <a:gd name="T5" fmla="*/ 2460 h 46"/>
                <a:gd name="T6" fmla="*/ 2716 w 37"/>
                <a:gd name="T7" fmla="*/ 3379 h 46"/>
                <a:gd name="T8" fmla="*/ 1714 w 37"/>
                <a:gd name="T9" fmla="*/ 3379 h 46"/>
                <a:gd name="T10" fmla="*/ 1714 w 37"/>
                <a:gd name="T11" fmla="*/ 1571 h 46"/>
                <a:gd name="T12" fmla="*/ 0 w 37"/>
                <a:gd name="T13" fmla="*/ 8130 h 46"/>
                <a:gd name="T14" fmla="*/ 1714 w 37"/>
                <a:gd name="T15" fmla="*/ 8130 h 46"/>
                <a:gd name="T16" fmla="*/ 1714 w 37"/>
                <a:gd name="T17" fmla="*/ 4924 h 46"/>
                <a:gd name="T18" fmla="*/ 2511 w 37"/>
                <a:gd name="T19" fmla="*/ 4924 h 46"/>
                <a:gd name="T20" fmla="*/ 4251 w 37"/>
                <a:gd name="T21" fmla="*/ 8130 h 46"/>
                <a:gd name="T22" fmla="*/ 6264 w 37"/>
                <a:gd name="T23" fmla="*/ 8130 h 46"/>
                <a:gd name="T24" fmla="*/ 4369 w 37"/>
                <a:gd name="T25" fmla="*/ 4789 h 46"/>
                <a:gd name="T26" fmla="*/ 6109 w 37"/>
                <a:gd name="T27" fmla="*/ 2460 h 46"/>
                <a:gd name="T28" fmla="*/ 3031 w 37"/>
                <a:gd name="T29" fmla="*/ 0 h 46"/>
                <a:gd name="T30" fmla="*/ 0 w 37"/>
                <a:gd name="T31" fmla="*/ 0 h 46"/>
                <a:gd name="T32" fmla="*/ 0 w 37"/>
                <a:gd name="T33" fmla="*/ 8130 h 4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7" h="46">
                  <a:moveTo>
                    <a:pt x="10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21" y="9"/>
                    <a:pt x="25" y="9"/>
                    <a:pt x="25" y="14"/>
                  </a:cubicBezTo>
                  <a:cubicBezTo>
                    <a:pt x="25" y="19"/>
                    <a:pt x="20" y="19"/>
                    <a:pt x="16" y="19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10" y="9"/>
                  </a:lnTo>
                  <a:close/>
                  <a:moveTo>
                    <a:pt x="0" y="46"/>
                  </a:moveTo>
                  <a:cubicBezTo>
                    <a:pt x="10" y="46"/>
                    <a:pt x="10" y="46"/>
                    <a:pt x="10" y="46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32" y="26"/>
                    <a:pt x="36" y="21"/>
                    <a:pt x="36" y="14"/>
                  </a:cubicBezTo>
                  <a:cubicBezTo>
                    <a:pt x="36" y="3"/>
                    <a:pt x="2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4" name="Freeform 31"/>
            <p:cNvSpPr>
              <a:spLocks/>
            </p:cNvSpPr>
            <p:nvPr/>
          </p:nvSpPr>
          <p:spPr bwMode="auto">
            <a:xfrm>
              <a:off x="1234" y="1227"/>
              <a:ext cx="109" cy="109"/>
            </a:xfrm>
            <a:custGeom>
              <a:avLst/>
              <a:gdLst>
                <a:gd name="T0" fmla="*/ 0 w 109"/>
                <a:gd name="T1" fmla="*/ 0 h 109"/>
                <a:gd name="T2" fmla="*/ 28 w 109"/>
                <a:gd name="T3" fmla="*/ 0 h 109"/>
                <a:gd name="T4" fmla="*/ 54 w 109"/>
                <a:gd name="T5" fmla="*/ 71 h 109"/>
                <a:gd name="T6" fmla="*/ 54 w 109"/>
                <a:gd name="T7" fmla="*/ 71 h 109"/>
                <a:gd name="T8" fmla="*/ 83 w 109"/>
                <a:gd name="T9" fmla="*/ 0 h 109"/>
                <a:gd name="T10" fmla="*/ 109 w 109"/>
                <a:gd name="T11" fmla="*/ 0 h 109"/>
                <a:gd name="T12" fmla="*/ 64 w 109"/>
                <a:gd name="T13" fmla="*/ 109 h 109"/>
                <a:gd name="T14" fmla="*/ 45 w 109"/>
                <a:gd name="T15" fmla="*/ 109 h 109"/>
                <a:gd name="T16" fmla="*/ 0 w 109"/>
                <a:gd name="T17" fmla="*/ 0 h 10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9" h="109">
                  <a:moveTo>
                    <a:pt x="0" y="0"/>
                  </a:moveTo>
                  <a:lnTo>
                    <a:pt x="28" y="0"/>
                  </a:lnTo>
                  <a:lnTo>
                    <a:pt x="54" y="71"/>
                  </a:lnTo>
                  <a:lnTo>
                    <a:pt x="83" y="0"/>
                  </a:lnTo>
                  <a:lnTo>
                    <a:pt x="109" y="0"/>
                  </a:lnTo>
                  <a:lnTo>
                    <a:pt x="64" y="109"/>
                  </a:lnTo>
                  <a:lnTo>
                    <a:pt x="45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5" name="Freeform 32"/>
            <p:cNvSpPr>
              <a:spLocks/>
            </p:cNvSpPr>
            <p:nvPr/>
          </p:nvSpPr>
          <p:spPr bwMode="auto">
            <a:xfrm>
              <a:off x="1470" y="1227"/>
              <a:ext cx="78" cy="109"/>
            </a:xfrm>
            <a:custGeom>
              <a:avLst/>
              <a:gdLst>
                <a:gd name="T0" fmla="*/ 0 w 78"/>
                <a:gd name="T1" fmla="*/ 0 h 109"/>
                <a:gd name="T2" fmla="*/ 73 w 78"/>
                <a:gd name="T3" fmla="*/ 0 h 109"/>
                <a:gd name="T4" fmla="*/ 73 w 78"/>
                <a:gd name="T5" fmla="*/ 24 h 109"/>
                <a:gd name="T6" fmla="*/ 24 w 78"/>
                <a:gd name="T7" fmla="*/ 24 h 109"/>
                <a:gd name="T8" fmla="*/ 24 w 78"/>
                <a:gd name="T9" fmla="*/ 43 h 109"/>
                <a:gd name="T10" fmla="*/ 71 w 78"/>
                <a:gd name="T11" fmla="*/ 43 h 109"/>
                <a:gd name="T12" fmla="*/ 71 w 78"/>
                <a:gd name="T13" fmla="*/ 66 h 109"/>
                <a:gd name="T14" fmla="*/ 24 w 78"/>
                <a:gd name="T15" fmla="*/ 66 h 109"/>
                <a:gd name="T16" fmla="*/ 24 w 78"/>
                <a:gd name="T17" fmla="*/ 87 h 109"/>
                <a:gd name="T18" fmla="*/ 78 w 78"/>
                <a:gd name="T19" fmla="*/ 87 h 109"/>
                <a:gd name="T20" fmla="*/ 78 w 78"/>
                <a:gd name="T21" fmla="*/ 109 h 109"/>
                <a:gd name="T22" fmla="*/ 0 w 78"/>
                <a:gd name="T23" fmla="*/ 109 h 109"/>
                <a:gd name="T24" fmla="*/ 0 w 78"/>
                <a:gd name="T25" fmla="*/ 0 h 10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78" h="109">
                  <a:moveTo>
                    <a:pt x="0" y="0"/>
                  </a:moveTo>
                  <a:lnTo>
                    <a:pt x="73" y="0"/>
                  </a:lnTo>
                  <a:lnTo>
                    <a:pt x="73" y="24"/>
                  </a:lnTo>
                  <a:lnTo>
                    <a:pt x="24" y="24"/>
                  </a:lnTo>
                  <a:lnTo>
                    <a:pt x="24" y="43"/>
                  </a:lnTo>
                  <a:lnTo>
                    <a:pt x="71" y="43"/>
                  </a:lnTo>
                  <a:lnTo>
                    <a:pt x="71" y="66"/>
                  </a:lnTo>
                  <a:lnTo>
                    <a:pt x="24" y="66"/>
                  </a:lnTo>
                  <a:lnTo>
                    <a:pt x="24" y="87"/>
                  </a:lnTo>
                  <a:lnTo>
                    <a:pt x="78" y="87"/>
                  </a:lnTo>
                  <a:lnTo>
                    <a:pt x="78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6" name="Freeform 33"/>
            <p:cNvSpPr>
              <a:spLocks/>
            </p:cNvSpPr>
            <p:nvPr/>
          </p:nvSpPr>
          <p:spPr bwMode="auto">
            <a:xfrm>
              <a:off x="1673" y="1227"/>
              <a:ext cx="71" cy="109"/>
            </a:xfrm>
            <a:custGeom>
              <a:avLst/>
              <a:gdLst>
                <a:gd name="T0" fmla="*/ 0 w 71"/>
                <a:gd name="T1" fmla="*/ 0 h 109"/>
                <a:gd name="T2" fmla="*/ 26 w 71"/>
                <a:gd name="T3" fmla="*/ 0 h 109"/>
                <a:gd name="T4" fmla="*/ 26 w 71"/>
                <a:gd name="T5" fmla="*/ 87 h 109"/>
                <a:gd name="T6" fmla="*/ 71 w 71"/>
                <a:gd name="T7" fmla="*/ 87 h 109"/>
                <a:gd name="T8" fmla="*/ 71 w 71"/>
                <a:gd name="T9" fmla="*/ 109 h 109"/>
                <a:gd name="T10" fmla="*/ 0 w 71"/>
                <a:gd name="T11" fmla="*/ 109 h 109"/>
                <a:gd name="T12" fmla="*/ 0 w 71"/>
                <a:gd name="T13" fmla="*/ 0 h 10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1" h="109">
                  <a:moveTo>
                    <a:pt x="0" y="0"/>
                  </a:moveTo>
                  <a:lnTo>
                    <a:pt x="26" y="0"/>
                  </a:lnTo>
                  <a:lnTo>
                    <a:pt x="26" y="87"/>
                  </a:lnTo>
                  <a:lnTo>
                    <a:pt x="71" y="87"/>
                  </a:lnTo>
                  <a:lnTo>
                    <a:pt x="71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7" name="Freeform 34"/>
            <p:cNvSpPr>
              <a:spLocks/>
            </p:cNvSpPr>
            <p:nvPr/>
          </p:nvSpPr>
          <p:spPr bwMode="auto">
            <a:xfrm>
              <a:off x="1869" y="1227"/>
              <a:ext cx="69" cy="109"/>
            </a:xfrm>
            <a:custGeom>
              <a:avLst/>
              <a:gdLst>
                <a:gd name="T0" fmla="*/ 0 w 69"/>
                <a:gd name="T1" fmla="*/ 0 h 109"/>
                <a:gd name="T2" fmla="*/ 26 w 69"/>
                <a:gd name="T3" fmla="*/ 0 h 109"/>
                <a:gd name="T4" fmla="*/ 26 w 69"/>
                <a:gd name="T5" fmla="*/ 87 h 109"/>
                <a:gd name="T6" fmla="*/ 69 w 69"/>
                <a:gd name="T7" fmla="*/ 87 h 109"/>
                <a:gd name="T8" fmla="*/ 69 w 69"/>
                <a:gd name="T9" fmla="*/ 109 h 109"/>
                <a:gd name="T10" fmla="*/ 0 w 69"/>
                <a:gd name="T11" fmla="*/ 109 h 109"/>
                <a:gd name="T12" fmla="*/ 0 w 69"/>
                <a:gd name="T13" fmla="*/ 0 h 10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9" h="109">
                  <a:moveTo>
                    <a:pt x="0" y="0"/>
                  </a:moveTo>
                  <a:lnTo>
                    <a:pt x="26" y="0"/>
                  </a:lnTo>
                  <a:lnTo>
                    <a:pt x="26" y="87"/>
                  </a:lnTo>
                  <a:lnTo>
                    <a:pt x="69" y="87"/>
                  </a:lnTo>
                  <a:lnTo>
                    <a:pt x="69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8" name="Freeform 35"/>
            <p:cNvSpPr>
              <a:spLocks noEditPoints="1"/>
            </p:cNvSpPr>
            <p:nvPr/>
          </p:nvSpPr>
          <p:spPr bwMode="auto">
            <a:xfrm>
              <a:off x="1971" y="1215"/>
              <a:ext cx="76" cy="73"/>
            </a:xfrm>
            <a:custGeom>
              <a:avLst/>
              <a:gdLst>
                <a:gd name="T0" fmla="*/ 2867 w 32"/>
                <a:gd name="T1" fmla="*/ 0 h 31"/>
                <a:gd name="T2" fmla="*/ 5759 w 32"/>
                <a:gd name="T3" fmla="*/ 2746 h 31"/>
                <a:gd name="T4" fmla="*/ 2867 w 32"/>
                <a:gd name="T5" fmla="*/ 5291 h 31"/>
                <a:gd name="T6" fmla="*/ 0 w 32"/>
                <a:gd name="T7" fmla="*/ 2746 h 31"/>
                <a:gd name="T8" fmla="*/ 2867 w 32"/>
                <a:gd name="T9" fmla="*/ 0 h 31"/>
                <a:gd name="T10" fmla="*/ 2867 w 32"/>
                <a:gd name="T11" fmla="*/ 495 h 31"/>
                <a:gd name="T12" fmla="*/ 762 w 32"/>
                <a:gd name="T13" fmla="*/ 2746 h 31"/>
                <a:gd name="T14" fmla="*/ 2867 w 32"/>
                <a:gd name="T15" fmla="*/ 4769 h 31"/>
                <a:gd name="T16" fmla="*/ 5066 w 32"/>
                <a:gd name="T17" fmla="*/ 2746 h 31"/>
                <a:gd name="T18" fmla="*/ 2867 w 32"/>
                <a:gd name="T19" fmla="*/ 495 h 31"/>
                <a:gd name="T20" fmla="*/ 2358 w 32"/>
                <a:gd name="T21" fmla="*/ 4269 h 31"/>
                <a:gd name="T22" fmla="*/ 1810 w 32"/>
                <a:gd name="T23" fmla="*/ 4269 h 31"/>
                <a:gd name="T24" fmla="*/ 1810 w 32"/>
                <a:gd name="T25" fmla="*/ 1166 h 31"/>
                <a:gd name="T26" fmla="*/ 2736 w 32"/>
                <a:gd name="T27" fmla="*/ 1166 h 31"/>
                <a:gd name="T28" fmla="*/ 3791 w 32"/>
                <a:gd name="T29" fmla="*/ 1387 h 31"/>
                <a:gd name="T30" fmla="*/ 4168 w 32"/>
                <a:gd name="T31" fmla="*/ 2025 h 31"/>
                <a:gd name="T32" fmla="*/ 3401 w 32"/>
                <a:gd name="T33" fmla="*/ 2746 h 31"/>
                <a:gd name="T34" fmla="*/ 3401 w 32"/>
                <a:gd name="T35" fmla="*/ 2746 h 31"/>
                <a:gd name="T36" fmla="*/ 3954 w 32"/>
                <a:gd name="T37" fmla="*/ 3410 h 31"/>
                <a:gd name="T38" fmla="*/ 4168 w 32"/>
                <a:gd name="T39" fmla="*/ 4269 h 31"/>
                <a:gd name="T40" fmla="*/ 3401 w 32"/>
                <a:gd name="T41" fmla="*/ 4269 h 31"/>
                <a:gd name="T42" fmla="*/ 3244 w 32"/>
                <a:gd name="T43" fmla="*/ 3410 h 31"/>
                <a:gd name="T44" fmla="*/ 2736 w 32"/>
                <a:gd name="T45" fmla="*/ 3045 h 31"/>
                <a:gd name="T46" fmla="*/ 2358 w 32"/>
                <a:gd name="T47" fmla="*/ 3045 h 31"/>
                <a:gd name="T48" fmla="*/ 2358 w 32"/>
                <a:gd name="T49" fmla="*/ 4269 h 31"/>
                <a:gd name="T50" fmla="*/ 2358 w 32"/>
                <a:gd name="T51" fmla="*/ 2517 h 31"/>
                <a:gd name="T52" fmla="*/ 2736 w 32"/>
                <a:gd name="T53" fmla="*/ 2517 h 31"/>
                <a:gd name="T54" fmla="*/ 3401 w 32"/>
                <a:gd name="T55" fmla="*/ 2025 h 31"/>
                <a:gd name="T56" fmla="*/ 2736 w 32"/>
                <a:gd name="T57" fmla="*/ 1752 h 31"/>
                <a:gd name="T58" fmla="*/ 2358 w 32"/>
                <a:gd name="T59" fmla="*/ 1752 h 31"/>
                <a:gd name="T60" fmla="*/ 2358 w 32"/>
                <a:gd name="T61" fmla="*/ 2517 h 3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25" y="0"/>
                    <a:pt x="32" y="7"/>
                    <a:pt x="32" y="16"/>
                  </a:cubicBezTo>
                  <a:cubicBezTo>
                    <a:pt x="32" y="24"/>
                    <a:pt x="25" y="31"/>
                    <a:pt x="16" y="31"/>
                  </a:cubicBezTo>
                  <a:cubicBezTo>
                    <a:pt x="7" y="31"/>
                    <a:pt x="0" y="24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  <a:moveTo>
                    <a:pt x="16" y="3"/>
                  </a:moveTo>
                  <a:cubicBezTo>
                    <a:pt x="9" y="3"/>
                    <a:pt x="4" y="9"/>
                    <a:pt x="4" y="16"/>
                  </a:cubicBezTo>
                  <a:cubicBezTo>
                    <a:pt x="4" y="23"/>
                    <a:pt x="9" y="28"/>
                    <a:pt x="16" y="28"/>
                  </a:cubicBezTo>
                  <a:cubicBezTo>
                    <a:pt x="23" y="28"/>
                    <a:pt x="28" y="23"/>
                    <a:pt x="28" y="16"/>
                  </a:cubicBezTo>
                  <a:cubicBezTo>
                    <a:pt x="28" y="9"/>
                    <a:pt x="23" y="3"/>
                    <a:pt x="16" y="3"/>
                  </a:cubicBezTo>
                  <a:close/>
                  <a:moveTo>
                    <a:pt x="13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3" y="7"/>
                    <a:pt x="15" y="7"/>
                  </a:cubicBezTo>
                  <a:cubicBezTo>
                    <a:pt x="18" y="7"/>
                    <a:pt x="20" y="7"/>
                    <a:pt x="21" y="8"/>
                  </a:cubicBezTo>
                  <a:cubicBezTo>
                    <a:pt x="22" y="9"/>
                    <a:pt x="23" y="10"/>
                    <a:pt x="23" y="12"/>
                  </a:cubicBezTo>
                  <a:cubicBezTo>
                    <a:pt x="23" y="14"/>
                    <a:pt x="21" y="16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21" y="16"/>
                    <a:pt x="22" y="18"/>
                    <a:pt x="22" y="20"/>
                  </a:cubicBezTo>
                  <a:cubicBezTo>
                    <a:pt x="23" y="23"/>
                    <a:pt x="23" y="24"/>
                    <a:pt x="2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4"/>
                    <a:pt x="19" y="23"/>
                    <a:pt x="18" y="20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13" y="18"/>
                    <a:pt x="13" y="18"/>
                    <a:pt x="13" y="18"/>
                  </a:cubicBezTo>
                  <a:lnTo>
                    <a:pt x="13" y="25"/>
                  </a:lnTo>
                  <a:close/>
                  <a:moveTo>
                    <a:pt x="13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7" y="15"/>
                    <a:pt x="19" y="14"/>
                    <a:pt x="19" y="12"/>
                  </a:cubicBezTo>
                  <a:cubicBezTo>
                    <a:pt x="19" y="11"/>
                    <a:pt x="18" y="10"/>
                    <a:pt x="15" y="10"/>
                  </a:cubicBezTo>
                  <a:cubicBezTo>
                    <a:pt x="14" y="10"/>
                    <a:pt x="14" y="10"/>
                    <a:pt x="13" y="10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9" name="Freeform 36"/>
            <p:cNvSpPr>
              <a:spLocks noEditPoints="1"/>
            </p:cNvSpPr>
            <p:nvPr/>
          </p:nvSpPr>
          <p:spPr bwMode="auto">
            <a:xfrm>
              <a:off x="1971" y="561"/>
              <a:ext cx="76" cy="73"/>
            </a:xfrm>
            <a:custGeom>
              <a:avLst/>
              <a:gdLst>
                <a:gd name="T0" fmla="*/ 2867 w 32"/>
                <a:gd name="T1" fmla="*/ 0 h 31"/>
                <a:gd name="T2" fmla="*/ 5759 w 32"/>
                <a:gd name="T3" fmla="*/ 2517 h 31"/>
                <a:gd name="T4" fmla="*/ 2867 w 32"/>
                <a:gd name="T5" fmla="*/ 5291 h 31"/>
                <a:gd name="T6" fmla="*/ 0 w 32"/>
                <a:gd name="T7" fmla="*/ 2517 h 31"/>
                <a:gd name="T8" fmla="*/ 2867 w 32"/>
                <a:gd name="T9" fmla="*/ 0 h 31"/>
                <a:gd name="T10" fmla="*/ 2867 w 32"/>
                <a:gd name="T11" fmla="*/ 495 h 31"/>
                <a:gd name="T12" fmla="*/ 762 w 32"/>
                <a:gd name="T13" fmla="*/ 2517 h 31"/>
                <a:gd name="T14" fmla="*/ 2867 w 32"/>
                <a:gd name="T15" fmla="*/ 4769 h 31"/>
                <a:gd name="T16" fmla="*/ 5066 w 32"/>
                <a:gd name="T17" fmla="*/ 2517 h 31"/>
                <a:gd name="T18" fmla="*/ 2867 w 32"/>
                <a:gd name="T19" fmla="*/ 495 h 31"/>
                <a:gd name="T20" fmla="*/ 2358 w 32"/>
                <a:gd name="T21" fmla="*/ 4126 h 31"/>
                <a:gd name="T22" fmla="*/ 1810 w 32"/>
                <a:gd name="T23" fmla="*/ 4126 h 31"/>
                <a:gd name="T24" fmla="*/ 1810 w 32"/>
                <a:gd name="T25" fmla="*/ 1166 h 31"/>
                <a:gd name="T26" fmla="*/ 2736 w 32"/>
                <a:gd name="T27" fmla="*/ 1020 h 31"/>
                <a:gd name="T28" fmla="*/ 3791 w 32"/>
                <a:gd name="T29" fmla="*/ 1387 h 31"/>
                <a:gd name="T30" fmla="*/ 4168 w 32"/>
                <a:gd name="T31" fmla="*/ 2025 h 31"/>
                <a:gd name="T32" fmla="*/ 3401 w 32"/>
                <a:gd name="T33" fmla="*/ 2746 h 31"/>
                <a:gd name="T34" fmla="*/ 3401 w 32"/>
                <a:gd name="T35" fmla="*/ 2746 h 31"/>
                <a:gd name="T36" fmla="*/ 3954 w 32"/>
                <a:gd name="T37" fmla="*/ 3410 h 31"/>
                <a:gd name="T38" fmla="*/ 4168 w 32"/>
                <a:gd name="T39" fmla="*/ 4126 h 31"/>
                <a:gd name="T40" fmla="*/ 3401 w 32"/>
                <a:gd name="T41" fmla="*/ 4126 h 31"/>
                <a:gd name="T42" fmla="*/ 3244 w 32"/>
                <a:gd name="T43" fmla="*/ 3410 h 31"/>
                <a:gd name="T44" fmla="*/ 2736 w 32"/>
                <a:gd name="T45" fmla="*/ 2885 h 31"/>
                <a:gd name="T46" fmla="*/ 2358 w 32"/>
                <a:gd name="T47" fmla="*/ 2885 h 31"/>
                <a:gd name="T48" fmla="*/ 2358 w 32"/>
                <a:gd name="T49" fmla="*/ 4126 h 31"/>
                <a:gd name="T50" fmla="*/ 2358 w 32"/>
                <a:gd name="T51" fmla="*/ 2402 h 31"/>
                <a:gd name="T52" fmla="*/ 2736 w 32"/>
                <a:gd name="T53" fmla="*/ 2402 h 31"/>
                <a:gd name="T54" fmla="*/ 3401 w 32"/>
                <a:gd name="T55" fmla="*/ 2025 h 31"/>
                <a:gd name="T56" fmla="*/ 2736 w 32"/>
                <a:gd name="T57" fmla="*/ 1502 h 31"/>
                <a:gd name="T58" fmla="*/ 2358 w 32"/>
                <a:gd name="T59" fmla="*/ 1502 h 31"/>
                <a:gd name="T60" fmla="*/ 2358 w 32"/>
                <a:gd name="T61" fmla="*/ 2402 h 3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25" y="0"/>
                    <a:pt x="32" y="7"/>
                    <a:pt x="32" y="15"/>
                  </a:cubicBezTo>
                  <a:cubicBezTo>
                    <a:pt x="32" y="24"/>
                    <a:pt x="25" y="31"/>
                    <a:pt x="16" y="31"/>
                  </a:cubicBezTo>
                  <a:cubicBezTo>
                    <a:pt x="7" y="31"/>
                    <a:pt x="0" y="24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lose/>
                  <a:moveTo>
                    <a:pt x="16" y="3"/>
                  </a:moveTo>
                  <a:cubicBezTo>
                    <a:pt x="9" y="3"/>
                    <a:pt x="4" y="8"/>
                    <a:pt x="4" y="15"/>
                  </a:cubicBezTo>
                  <a:cubicBezTo>
                    <a:pt x="4" y="22"/>
                    <a:pt x="9" y="28"/>
                    <a:pt x="16" y="28"/>
                  </a:cubicBezTo>
                  <a:cubicBezTo>
                    <a:pt x="23" y="28"/>
                    <a:pt x="28" y="22"/>
                    <a:pt x="28" y="15"/>
                  </a:cubicBezTo>
                  <a:cubicBezTo>
                    <a:pt x="28" y="8"/>
                    <a:pt x="23" y="3"/>
                    <a:pt x="16" y="3"/>
                  </a:cubicBezTo>
                  <a:close/>
                  <a:moveTo>
                    <a:pt x="13" y="24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3" y="6"/>
                    <a:pt x="15" y="6"/>
                  </a:cubicBezTo>
                  <a:cubicBezTo>
                    <a:pt x="18" y="6"/>
                    <a:pt x="20" y="7"/>
                    <a:pt x="21" y="8"/>
                  </a:cubicBezTo>
                  <a:cubicBezTo>
                    <a:pt x="22" y="9"/>
                    <a:pt x="23" y="10"/>
                    <a:pt x="23" y="12"/>
                  </a:cubicBezTo>
                  <a:cubicBezTo>
                    <a:pt x="23" y="14"/>
                    <a:pt x="21" y="15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21" y="16"/>
                    <a:pt x="22" y="18"/>
                    <a:pt x="22" y="20"/>
                  </a:cubicBezTo>
                  <a:cubicBezTo>
                    <a:pt x="23" y="23"/>
                    <a:pt x="23" y="24"/>
                    <a:pt x="23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2"/>
                    <a:pt x="18" y="20"/>
                  </a:cubicBezTo>
                  <a:cubicBezTo>
                    <a:pt x="18" y="18"/>
                    <a:pt x="17" y="17"/>
                    <a:pt x="15" y="17"/>
                  </a:cubicBezTo>
                  <a:cubicBezTo>
                    <a:pt x="13" y="17"/>
                    <a:pt x="13" y="17"/>
                    <a:pt x="13" y="17"/>
                  </a:cubicBezTo>
                  <a:lnTo>
                    <a:pt x="13" y="24"/>
                  </a:lnTo>
                  <a:close/>
                  <a:moveTo>
                    <a:pt x="13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2"/>
                  </a:cubicBezTo>
                  <a:cubicBezTo>
                    <a:pt x="19" y="10"/>
                    <a:pt x="18" y="9"/>
                    <a:pt x="15" y="9"/>
                  </a:cubicBezTo>
                  <a:cubicBezTo>
                    <a:pt x="14" y="9"/>
                    <a:pt x="14" y="9"/>
                    <a:pt x="13" y="9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56" name="Rectangle 124"/>
          <p:cNvSpPr>
            <a:spLocks noChangeArrowheads="1"/>
          </p:cNvSpPr>
          <p:nvPr/>
        </p:nvSpPr>
        <p:spPr bwMode="auto">
          <a:xfrm>
            <a:off x="0" y="1084263"/>
            <a:ext cx="9144000" cy="457200"/>
          </a:xfrm>
          <a:prstGeom prst="rect">
            <a:avLst/>
          </a:prstGeom>
          <a:gradFill rotWithShape="1">
            <a:gsLst>
              <a:gs pos="0">
                <a:srgbClr val="D7D8D9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endParaRPr lang="en-US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3977" r:id="rId2"/>
    <p:sldLayoutId id="2147483978" r:id="rId3"/>
    <p:sldLayoutId id="2147483979" r:id="rId4"/>
    <p:sldLayoutId id="2147483980" r:id="rId5"/>
    <p:sldLayoutId id="2147483981" r:id="rId6"/>
    <p:sldLayoutId id="2147483982" r:id="rId7"/>
    <p:sldLayoutId id="2147483983" r:id="rId8"/>
    <p:sldLayoutId id="2147483984" r:id="rId9"/>
    <p:sldLayoutId id="2147483985" r:id="rId10"/>
    <p:sldLayoutId id="2147483986" r:id="rId11"/>
    <p:sldLayoutId id="2147483987" r:id="rId12"/>
    <p:sldLayoutId id="2147483988" r:id="rId13"/>
    <p:sldLayoutId id="2147483989" r:id="rId14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rgbClr val="F15D2A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rgbClr val="F15D2A"/>
          </a:solidFill>
          <a:latin typeface="Arial" charset="0"/>
          <a:ea typeface="ＭＳ Ｐゴシック" charset="-128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rgbClr val="F15D2A"/>
          </a:solidFill>
          <a:latin typeface="Arial" charset="0"/>
          <a:ea typeface="ＭＳ Ｐゴシック" charset="-128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rgbClr val="F15D2A"/>
          </a:solidFill>
          <a:latin typeface="Arial" charset="0"/>
          <a:ea typeface="ＭＳ Ｐゴシック" charset="-128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200">
          <a:solidFill>
            <a:srgbClr val="F15D2A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>
          <a:solidFill>
            <a:schemeClr val="bg2"/>
          </a:solidFill>
          <a:latin typeface="Arial" charset="0"/>
          <a:ea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>
          <a:solidFill>
            <a:schemeClr val="bg2"/>
          </a:solidFill>
          <a:latin typeface="Arial" charset="0"/>
          <a:ea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>
          <a:solidFill>
            <a:schemeClr val="bg2"/>
          </a:solidFill>
          <a:latin typeface="Arial" charset="0"/>
          <a:ea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>
          <a:solidFill>
            <a:schemeClr val="bg2"/>
          </a:solidFill>
          <a:latin typeface="Arial" charset="0"/>
          <a:ea typeface="ＭＳ Ｐゴシック" charset="-128"/>
        </a:defRPr>
      </a:lvl9pPr>
    </p:titleStyle>
    <p:bodyStyle>
      <a:lvl1pPr marL="231775" indent="-231775" algn="l" rtl="0" eaLnBrk="0" fontAlgn="base" hangingPunct="0">
        <a:lnSpc>
          <a:spcPct val="90000"/>
        </a:lnSpc>
        <a:spcBef>
          <a:spcPct val="65000"/>
        </a:spcBef>
        <a:spcAft>
          <a:spcPct val="0"/>
        </a:spcAft>
        <a:buClr>
          <a:srgbClr val="F15D2A"/>
        </a:buClr>
        <a:buFont typeface="Wingdings 3" pitchFamily="18" charset="2"/>
        <a:buChar char="}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487363" indent="-141288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Clr>
          <a:srgbClr val="F15D2A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+mn-ea"/>
        </a:defRPr>
      </a:lvl2pPr>
      <a:lvl3pPr marL="742950" indent="-141288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Clr>
          <a:srgbClr val="F15D2A"/>
        </a:buClr>
        <a:buFont typeface="Arial" charset="0"/>
        <a:buChar char="–"/>
        <a:defRPr sz="1200">
          <a:solidFill>
            <a:schemeClr val="tx1"/>
          </a:solidFill>
          <a:latin typeface="+mn-lt"/>
          <a:ea typeface="+mn-ea"/>
        </a:defRPr>
      </a:lvl3pPr>
      <a:lvl4pPr marL="1371600" algn="l" rtl="0" eaLnBrk="0" fontAlgn="base" hangingPunct="0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4pPr>
      <a:lvl5pPr marL="1828800" algn="l" rtl="0" eaLnBrk="0" fontAlgn="base" hangingPunct="0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5pPr>
      <a:lvl6pPr marL="2286000" algn="l" rtl="0" eaLnBrk="1" fontAlgn="base" hangingPunct="1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6pPr>
      <a:lvl7pPr marL="2743200" algn="l" rtl="0" eaLnBrk="1" fontAlgn="base" hangingPunct="1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7pPr>
      <a:lvl8pPr marL="3200400" algn="l" rtl="0" eaLnBrk="1" fontAlgn="base" hangingPunct="1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8pPr>
      <a:lvl9pPr marL="3657600" algn="l" rtl="0" eaLnBrk="1" fontAlgn="base" hangingPunct="1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45" descr="SegueGraphic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43063"/>
            <a:ext cx="9144000" cy="357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146"/>
          <p:cNvSpPr>
            <a:spLocks noChangeArrowheads="1"/>
          </p:cNvSpPr>
          <p:nvPr/>
        </p:nvSpPr>
        <p:spPr bwMode="auto">
          <a:xfrm flipH="1">
            <a:off x="-46038" y="1644650"/>
            <a:ext cx="10150476" cy="3575050"/>
          </a:xfrm>
          <a:prstGeom prst="rect">
            <a:avLst/>
          </a:prstGeom>
          <a:gradFill rotWithShape="1">
            <a:gsLst>
              <a:gs pos="0">
                <a:schemeClr val="bg1">
                  <a:alpha val="0"/>
                </a:schemeClr>
              </a:gs>
              <a:gs pos="100000">
                <a:srgbClr val="000000">
                  <a:alpha val="70000"/>
                </a:srgb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rgbClr val="807F8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endParaRPr lang="en-US" altLang="en-US" smtClean="0"/>
          </a:p>
        </p:txBody>
      </p:sp>
      <p:sp>
        <p:nvSpPr>
          <p:cNvPr id="3076" name="Line 147"/>
          <p:cNvSpPr>
            <a:spLocks noChangeShapeType="1"/>
          </p:cNvSpPr>
          <p:nvPr/>
        </p:nvSpPr>
        <p:spPr bwMode="auto">
          <a:xfrm>
            <a:off x="0" y="1636713"/>
            <a:ext cx="9144000" cy="0"/>
          </a:xfrm>
          <a:prstGeom prst="line">
            <a:avLst/>
          </a:prstGeom>
          <a:noFill/>
          <a:ln w="19050">
            <a:solidFill>
              <a:srgbClr val="F15D2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3077" name="Group 148"/>
          <p:cNvGrpSpPr>
            <a:grpSpLocks/>
          </p:cNvGrpSpPr>
          <p:nvPr/>
        </p:nvGrpSpPr>
        <p:grpSpPr bwMode="auto">
          <a:xfrm>
            <a:off x="0" y="5430838"/>
            <a:ext cx="9144000" cy="228600"/>
            <a:chOff x="0" y="3024"/>
            <a:chExt cx="5760" cy="144"/>
          </a:xfrm>
        </p:grpSpPr>
        <p:sp>
          <p:nvSpPr>
            <p:cNvPr id="3101" name="Rectangle 149"/>
            <p:cNvSpPr>
              <a:spLocks noChangeArrowheads="1"/>
            </p:cNvSpPr>
            <p:nvPr userDrawn="1"/>
          </p:nvSpPr>
          <p:spPr bwMode="auto">
            <a:xfrm>
              <a:off x="0" y="3024"/>
              <a:ext cx="5760" cy="144"/>
            </a:xfrm>
            <a:prstGeom prst="rect">
              <a:avLst/>
            </a:prstGeom>
            <a:gradFill rotWithShape="1">
              <a:gsLst>
                <a:gs pos="0">
                  <a:srgbClr val="D7D8D9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sp>
          <p:nvSpPr>
            <p:cNvPr id="3102" name="Line 150"/>
            <p:cNvSpPr>
              <a:spLocks noChangeShapeType="1"/>
            </p:cNvSpPr>
            <p:nvPr userDrawn="1"/>
          </p:nvSpPr>
          <p:spPr bwMode="auto">
            <a:xfrm>
              <a:off x="0" y="3024"/>
              <a:ext cx="5760" cy="0"/>
            </a:xfrm>
            <a:prstGeom prst="line">
              <a:avLst/>
            </a:prstGeom>
            <a:noFill/>
            <a:ln w="6350">
              <a:solidFill>
                <a:srgbClr val="AEAFB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078" name="Line 151"/>
          <p:cNvSpPr>
            <a:spLocks noChangeShapeType="1"/>
          </p:cNvSpPr>
          <p:nvPr/>
        </p:nvSpPr>
        <p:spPr bwMode="auto">
          <a:xfrm>
            <a:off x="0" y="5224463"/>
            <a:ext cx="9144000" cy="0"/>
          </a:xfrm>
          <a:prstGeom prst="line">
            <a:avLst/>
          </a:prstGeom>
          <a:noFill/>
          <a:ln w="19050">
            <a:solidFill>
              <a:srgbClr val="F15D2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19125"/>
            <a:ext cx="800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3080" name="Text Box 43"/>
          <p:cNvSpPr txBox="1">
            <a:spLocks noChangeArrowheads="1"/>
          </p:cNvSpPr>
          <p:nvPr/>
        </p:nvSpPr>
        <p:spPr bwMode="auto">
          <a:xfrm>
            <a:off x="609600" y="6477000"/>
            <a:ext cx="5410200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l">
              <a:spcBef>
                <a:spcPct val="50000"/>
              </a:spcBef>
              <a:defRPr/>
            </a:pPr>
            <a:r>
              <a:rPr lang="en-US" sz="800" smtClean="0">
                <a:solidFill>
                  <a:schemeClr val="tx2"/>
                </a:solidFill>
              </a:rPr>
              <a:t>Marvell Confidential © 2008</a:t>
            </a:r>
          </a:p>
        </p:txBody>
      </p:sp>
      <p:sp>
        <p:nvSpPr>
          <p:cNvPr id="3081" name="Rectangle 58"/>
          <p:cNvSpPr>
            <a:spLocks noChangeArrowheads="1"/>
          </p:cNvSpPr>
          <p:nvPr/>
        </p:nvSpPr>
        <p:spPr bwMode="auto">
          <a:xfrm>
            <a:off x="0" y="0"/>
            <a:ext cx="9144000" cy="106363"/>
          </a:xfrm>
          <a:prstGeom prst="rect">
            <a:avLst/>
          </a:prstGeom>
          <a:solidFill>
            <a:srgbClr val="F15D2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endParaRPr lang="en-US" altLang="en-US" smtClean="0"/>
          </a:p>
        </p:txBody>
      </p:sp>
      <p:sp>
        <p:nvSpPr>
          <p:cNvPr id="3082" name="Rectangle 59"/>
          <p:cNvSpPr>
            <a:spLocks noChangeArrowheads="1"/>
          </p:cNvSpPr>
          <p:nvPr/>
        </p:nvSpPr>
        <p:spPr bwMode="auto">
          <a:xfrm>
            <a:off x="0" y="6751638"/>
            <a:ext cx="9144000" cy="106362"/>
          </a:xfrm>
          <a:prstGeom prst="rect">
            <a:avLst/>
          </a:prstGeom>
          <a:solidFill>
            <a:srgbClr val="80828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endParaRPr lang="en-US" altLang="en-US" smtClean="0"/>
          </a:p>
        </p:txBody>
      </p:sp>
      <p:grpSp>
        <p:nvGrpSpPr>
          <p:cNvPr id="3083" name="Group 66"/>
          <p:cNvGrpSpPr>
            <a:grpSpLocks/>
          </p:cNvGrpSpPr>
          <p:nvPr/>
        </p:nvGrpSpPr>
        <p:grpSpPr bwMode="auto">
          <a:xfrm>
            <a:off x="7702550" y="6072188"/>
            <a:ext cx="1138238" cy="579437"/>
            <a:chOff x="525" y="561"/>
            <a:chExt cx="1522" cy="775"/>
          </a:xfrm>
        </p:grpSpPr>
        <p:sp>
          <p:nvSpPr>
            <p:cNvPr id="3088" name="Freeform 67"/>
            <p:cNvSpPr>
              <a:spLocks noEditPoints="1"/>
            </p:cNvSpPr>
            <p:nvPr userDrawn="1"/>
          </p:nvSpPr>
          <p:spPr bwMode="auto">
            <a:xfrm>
              <a:off x="1631" y="885"/>
              <a:ext cx="307" cy="61"/>
            </a:xfrm>
            <a:custGeom>
              <a:avLst/>
              <a:gdLst>
                <a:gd name="T0" fmla="*/ 0 w 307"/>
                <a:gd name="T1" fmla="*/ 61 h 61"/>
                <a:gd name="T2" fmla="*/ 307 w 307"/>
                <a:gd name="T3" fmla="*/ 61 h 61"/>
                <a:gd name="T4" fmla="*/ 307 w 307"/>
                <a:gd name="T5" fmla="*/ 0 h 61"/>
                <a:gd name="T6" fmla="*/ 0 w 307"/>
                <a:gd name="T7" fmla="*/ 0 h 61"/>
                <a:gd name="T8" fmla="*/ 0 w 307"/>
                <a:gd name="T9" fmla="*/ 61 h 61"/>
                <a:gd name="T10" fmla="*/ 16 w 307"/>
                <a:gd name="T11" fmla="*/ 16 h 61"/>
                <a:gd name="T12" fmla="*/ 290 w 307"/>
                <a:gd name="T13" fmla="*/ 16 h 61"/>
                <a:gd name="T14" fmla="*/ 290 w 307"/>
                <a:gd name="T15" fmla="*/ 45 h 61"/>
                <a:gd name="T16" fmla="*/ 16 w 307"/>
                <a:gd name="T17" fmla="*/ 45 h 61"/>
                <a:gd name="T18" fmla="*/ 16 w 307"/>
                <a:gd name="T19" fmla="*/ 16 h 6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61">
                  <a:moveTo>
                    <a:pt x="0" y="61"/>
                  </a:moveTo>
                  <a:lnTo>
                    <a:pt x="307" y="61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61"/>
                  </a:lnTo>
                  <a:close/>
                  <a:moveTo>
                    <a:pt x="16" y="16"/>
                  </a:moveTo>
                  <a:lnTo>
                    <a:pt x="290" y="16"/>
                  </a:lnTo>
                  <a:lnTo>
                    <a:pt x="290" y="45"/>
                  </a:lnTo>
                  <a:lnTo>
                    <a:pt x="16" y="45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89" name="Freeform 68"/>
            <p:cNvSpPr>
              <a:spLocks noEditPoints="1"/>
            </p:cNvSpPr>
            <p:nvPr userDrawn="1"/>
          </p:nvSpPr>
          <p:spPr bwMode="auto">
            <a:xfrm>
              <a:off x="1631" y="960"/>
              <a:ext cx="307" cy="62"/>
            </a:xfrm>
            <a:custGeom>
              <a:avLst/>
              <a:gdLst>
                <a:gd name="T0" fmla="*/ 0 w 307"/>
                <a:gd name="T1" fmla="*/ 62 h 62"/>
                <a:gd name="T2" fmla="*/ 307 w 307"/>
                <a:gd name="T3" fmla="*/ 62 h 62"/>
                <a:gd name="T4" fmla="*/ 307 w 307"/>
                <a:gd name="T5" fmla="*/ 0 h 62"/>
                <a:gd name="T6" fmla="*/ 0 w 307"/>
                <a:gd name="T7" fmla="*/ 0 h 62"/>
                <a:gd name="T8" fmla="*/ 0 w 307"/>
                <a:gd name="T9" fmla="*/ 62 h 62"/>
                <a:gd name="T10" fmla="*/ 16 w 307"/>
                <a:gd name="T11" fmla="*/ 17 h 62"/>
                <a:gd name="T12" fmla="*/ 290 w 307"/>
                <a:gd name="T13" fmla="*/ 17 h 62"/>
                <a:gd name="T14" fmla="*/ 290 w 307"/>
                <a:gd name="T15" fmla="*/ 43 h 62"/>
                <a:gd name="T16" fmla="*/ 16 w 307"/>
                <a:gd name="T17" fmla="*/ 43 h 62"/>
                <a:gd name="T18" fmla="*/ 16 w 307"/>
                <a:gd name="T19" fmla="*/ 17 h 6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62">
                  <a:moveTo>
                    <a:pt x="0" y="62"/>
                  </a:moveTo>
                  <a:lnTo>
                    <a:pt x="307" y="62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62"/>
                  </a:lnTo>
                  <a:close/>
                  <a:moveTo>
                    <a:pt x="16" y="17"/>
                  </a:moveTo>
                  <a:lnTo>
                    <a:pt x="290" y="17"/>
                  </a:lnTo>
                  <a:lnTo>
                    <a:pt x="290" y="43"/>
                  </a:lnTo>
                  <a:lnTo>
                    <a:pt x="16" y="43"/>
                  </a:lnTo>
                  <a:lnTo>
                    <a:pt x="16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0" name="Freeform 69"/>
            <p:cNvSpPr>
              <a:spLocks noEditPoints="1"/>
            </p:cNvSpPr>
            <p:nvPr userDrawn="1"/>
          </p:nvSpPr>
          <p:spPr bwMode="auto">
            <a:xfrm>
              <a:off x="1631" y="1036"/>
              <a:ext cx="307" cy="59"/>
            </a:xfrm>
            <a:custGeom>
              <a:avLst/>
              <a:gdLst>
                <a:gd name="T0" fmla="*/ 0 w 307"/>
                <a:gd name="T1" fmla="*/ 59 h 59"/>
                <a:gd name="T2" fmla="*/ 307 w 307"/>
                <a:gd name="T3" fmla="*/ 59 h 59"/>
                <a:gd name="T4" fmla="*/ 307 w 307"/>
                <a:gd name="T5" fmla="*/ 0 h 59"/>
                <a:gd name="T6" fmla="*/ 0 w 307"/>
                <a:gd name="T7" fmla="*/ 0 h 59"/>
                <a:gd name="T8" fmla="*/ 0 w 307"/>
                <a:gd name="T9" fmla="*/ 59 h 59"/>
                <a:gd name="T10" fmla="*/ 16 w 307"/>
                <a:gd name="T11" fmla="*/ 16 h 59"/>
                <a:gd name="T12" fmla="*/ 290 w 307"/>
                <a:gd name="T13" fmla="*/ 16 h 59"/>
                <a:gd name="T14" fmla="*/ 290 w 307"/>
                <a:gd name="T15" fmla="*/ 42 h 59"/>
                <a:gd name="T16" fmla="*/ 16 w 307"/>
                <a:gd name="T17" fmla="*/ 42 h 59"/>
                <a:gd name="T18" fmla="*/ 16 w 307"/>
                <a:gd name="T19" fmla="*/ 16 h 5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59">
                  <a:moveTo>
                    <a:pt x="0" y="59"/>
                  </a:moveTo>
                  <a:lnTo>
                    <a:pt x="307" y="59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59"/>
                  </a:lnTo>
                  <a:close/>
                  <a:moveTo>
                    <a:pt x="16" y="16"/>
                  </a:moveTo>
                  <a:lnTo>
                    <a:pt x="290" y="16"/>
                  </a:lnTo>
                  <a:lnTo>
                    <a:pt x="290" y="42"/>
                  </a:lnTo>
                  <a:lnTo>
                    <a:pt x="16" y="42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1" name="Freeform 70"/>
            <p:cNvSpPr>
              <a:spLocks noEditPoints="1"/>
            </p:cNvSpPr>
            <p:nvPr userDrawn="1"/>
          </p:nvSpPr>
          <p:spPr bwMode="auto">
            <a:xfrm>
              <a:off x="525" y="561"/>
              <a:ext cx="1413" cy="553"/>
            </a:xfrm>
            <a:custGeom>
              <a:avLst/>
              <a:gdLst>
                <a:gd name="T0" fmla="*/ 1106 w 1413"/>
                <a:gd name="T1" fmla="*/ 0 h 553"/>
                <a:gd name="T2" fmla="*/ 1106 w 1413"/>
                <a:gd name="T3" fmla="*/ 0 h 553"/>
                <a:gd name="T4" fmla="*/ 863 w 1413"/>
                <a:gd name="T5" fmla="*/ 243 h 553"/>
                <a:gd name="T6" fmla="*/ 863 w 1413"/>
                <a:gd name="T7" fmla="*/ 0 h 553"/>
                <a:gd name="T8" fmla="*/ 553 w 1413"/>
                <a:gd name="T9" fmla="*/ 0 h 553"/>
                <a:gd name="T10" fmla="*/ 553 w 1413"/>
                <a:gd name="T11" fmla="*/ 0 h 553"/>
                <a:gd name="T12" fmla="*/ 0 w 1413"/>
                <a:gd name="T13" fmla="*/ 553 h 553"/>
                <a:gd name="T14" fmla="*/ 310 w 1413"/>
                <a:gd name="T15" fmla="*/ 553 h 553"/>
                <a:gd name="T16" fmla="*/ 553 w 1413"/>
                <a:gd name="T17" fmla="*/ 307 h 553"/>
                <a:gd name="T18" fmla="*/ 553 w 1413"/>
                <a:gd name="T19" fmla="*/ 307 h 553"/>
                <a:gd name="T20" fmla="*/ 553 w 1413"/>
                <a:gd name="T21" fmla="*/ 307 h 553"/>
                <a:gd name="T22" fmla="*/ 799 w 1413"/>
                <a:gd name="T23" fmla="*/ 307 h 553"/>
                <a:gd name="T24" fmla="*/ 782 w 1413"/>
                <a:gd name="T25" fmla="*/ 324 h 553"/>
                <a:gd name="T26" fmla="*/ 553 w 1413"/>
                <a:gd name="T27" fmla="*/ 324 h 553"/>
                <a:gd name="T28" fmla="*/ 553 w 1413"/>
                <a:gd name="T29" fmla="*/ 385 h 553"/>
                <a:gd name="T30" fmla="*/ 721 w 1413"/>
                <a:gd name="T31" fmla="*/ 385 h 553"/>
                <a:gd name="T32" fmla="*/ 707 w 1413"/>
                <a:gd name="T33" fmla="*/ 399 h 553"/>
                <a:gd name="T34" fmla="*/ 553 w 1413"/>
                <a:gd name="T35" fmla="*/ 399 h 553"/>
                <a:gd name="T36" fmla="*/ 553 w 1413"/>
                <a:gd name="T37" fmla="*/ 461 h 553"/>
                <a:gd name="T38" fmla="*/ 645 w 1413"/>
                <a:gd name="T39" fmla="*/ 461 h 553"/>
                <a:gd name="T40" fmla="*/ 631 w 1413"/>
                <a:gd name="T41" fmla="*/ 475 h 553"/>
                <a:gd name="T42" fmla="*/ 553 w 1413"/>
                <a:gd name="T43" fmla="*/ 475 h 553"/>
                <a:gd name="T44" fmla="*/ 553 w 1413"/>
                <a:gd name="T45" fmla="*/ 534 h 553"/>
                <a:gd name="T46" fmla="*/ 572 w 1413"/>
                <a:gd name="T47" fmla="*/ 534 h 553"/>
                <a:gd name="T48" fmla="*/ 553 w 1413"/>
                <a:gd name="T49" fmla="*/ 553 h 553"/>
                <a:gd name="T50" fmla="*/ 863 w 1413"/>
                <a:gd name="T51" fmla="*/ 553 h 553"/>
                <a:gd name="T52" fmla="*/ 1106 w 1413"/>
                <a:gd name="T53" fmla="*/ 307 h 553"/>
                <a:gd name="T54" fmla="*/ 1106 w 1413"/>
                <a:gd name="T55" fmla="*/ 307 h 553"/>
                <a:gd name="T56" fmla="*/ 1106 w 1413"/>
                <a:gd name="T57" fmla="*/ 307 h 553"/>
                <a:gd name="T58" fmla="*/ 1413 w 1413"/>
                <a:gd name="T59" fmla="*/ 307 h 553"/>
                <a:gd name="T60" fmla="*/ 1413 w 1413"/>
                <a:gd name="T61" fmla="*/ 0 h 553"/>
                <a:gd name="T62" fmla="*/ 1106 w 1413"/>
                <a:gd name="T63" fmla="*/ 0 h 553"/>
                <a:gd name="T64" fmla="*/ 570 w 1413"/>
                <a:gd name="T65" fmla="*/ 291 h 553"/>
                <a:gd name="T66" fmla="*/ 570 w 1413"/>
                <a:gd name="T67" fmla="*/ 17 h 553"/>
                <a:gd name="T68" fmla="*/ 846 w 1413"/>
                <a:gd name="T69" fmla="*/ 17 h 553"/>
                <a:gd name="T70" fmla="*/ 846 w 1413"/>
                <a:gd name="T71" fmla="*/ 291 h 553"/>
                <a:gd name="T72" fmla="*/ 570 w 1413"/>
                <a:gd name="T73" fmla="*/ 291 h 553"/>
                <a:gd name="T74" fmla="*/ 570 w 1413"/>
                <a:gd name="T75" fmla="*/ 369 h 553"/>
                <a:gd name="T76" fmla="*/ 570 w 1413"/>
                <a:gd name="T77" fmla="*/ 340 h 553"/>
                <a:gd name="T78" fmla="*/ 846 w 1413"/>
                <a:gd name="T79" fmla="*/ 340 h 553"/>
                <a:gd name="T80" fmla="*/ 846 w 1413"/>
                <a:gd name="T81" fmla="*/ 369 h 553"/>
                <a:gd name="T82" fmla="*/ 570 w 1413"/>
                <a:gd name="T83" fmla="*/ 369 h 553"/>
                <a:gd name="T84" fmla="*/ 570 w 1413"/>
                <a:gd name="T85" fmla="*/ 442 h 553"/>
                <a:gd name="T86" fmla="*/ 570 w 1413"/>
                <a:gd name="T87" fmla="*/ 416 h 553"/>
                <a:gd name="T88" fmla="*/ 846 w 1413"/>
                <a:gd name="T89" fmla="*/ 416 h 553"/>
                <a:gd name="T90" fmla="*/ 846 w 1413"/>
                <a:gd name="T91" fmla="*/ 442 h 553"/>
                <a:gd name="T92" fmla="*/ 570 w 1413"/>
                <a:gd name="T93" fmla="*/ 442 h 553"/>
                <a:gd name="T94" fmla="*/ 570 w 1413"/>
                <a:gd name="T95" fmla="*/ 517 h 553"/>
                <a:gd name="T96" fmla="*/ 570 w 1413"/>
                <a:gd name="T97" fmla="*/ 491 h 553"/>
                <a:gd name="T98" fmla="*/ 846 w 1413"/>
                <a:gd name="T99" fmla="*/ 491 h 553"/>
                <a:gd name="T100" fmla="*/ 846 w 1413"/>
                <a:gd name="T101" fmla="*/ 517 h 553"/>
                <a:gd name="T102" fmla="*/ 570 w 1413"/>
                <a:gd name="T103" fmla="*/ 517 h 553"/>
                <a:gd name="T104" fmla="*/ 1396 w 1413"/>
                <a:gd name="T105" fmla="*/ 291 h 553"/>
                <a:gd name="T106" fmla="*/ 1122 w 1413"/>
                <a:gd name="T107" fmla="*/ 291 h 553"/>
                <a:gd name="T108" fmla="*/ 1122 w 1413"/>
                <a:gd name="T109" fmla="*/ 17 h 553"/>
                <a:gd name="T110" fmla="*/ 1396 w 1413"/>
                <a:gd name="T111" fmla="*/ 17 h 553"/>
                <a:gd name="T112" fmla="*/ 1396 w 1413"/>
                <a:gd name="T113" fmla="*/ 291 h 55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413" h="553">
                  <a:moveTo>
                    <a:pt x="1106" y="0"/>
                  </a:moveTo>
                  <a:lnTo>
                    <a:pt x="1106" y="0"/>
                  </a:lnTo>
                  <a:lnTo>
                    <a:pt x="863" y="243"/>
                  </a:lnTo>
                  <a:lnTo>
                    <a:pt x="863" y="0"/>
                  </a:lnTo>
                  <a:lnTo>
                    <a:pt x="553" y="0"/>
                  </a:lnTo>
                  <a:lnTo>
                    <a:pt x="0" y="553"/>
                  </a:lnTo>
                  <a:lnTo>
                    <a:pt x="310" y="553"/>
                  </a:lnTo>
                  <a:lnTo>
                    <a:pt x="553" y="307"/>
                  </a:lnTo>
                  <a:lnTo>
                    <a:pt x="799" y="307"/>
                  </a:lnTo>
                  <a:lnTo>
                    <a:pt x="782" y="324"/>
                  </a:lnTo>
                  <a:lnTo>
                    <a:pt x="553" y="324"/>
                  </a:lnTo>
                  <a:lnTo>
                    <a:pt x="553" y="385"/>
                  </a:lnTo>
                  <a:lnTo>
                    <a:pt x="721" y="385"/>
                  </a:lnTo>
                  <a:lnTo>
                    <a:pt x="707" y="399"/>
                  </a:lnTo>
                  <a:lnTo>
                    <a:pt x="553" y="399"/>
                  </a:lnTo>
                  <a:lnTo>
                    <a:pt x="553" y="461"/>
                  </a:lnTo>
                  <a:lnTo>
                    <a:pt x="645" y="461"/>
                  </a:lnTo>
                  <a:lnTo>
                    <a:pt x="631" y="475"/>
                  </a:lnTo>
                  <a:lnTo>
                    <a:pt x="553" y="475"/>
                  </a:lnTo>
                  <a:lnTo>
                    <a:pt x="553" y="534"/>
                  </a:lnTo>
                  <a:lnTo>
                    <a:pt x="572" y="534"/>
                  </a:lnTo>
                  <a:lnTo>
                    <a:pt x="553" y="553"/>
                  </a:lnTo>
                  <a:lnTo>
                    <a:pt x="863" y="553"/>
                  </a:lnTo>
                  <a:lnTo>
                    <a:pt x="1106" y="307"/>
                  </a:lnTo>
                  <a:lnTo>
                    <a:pt x="1413" y="307"/>
                  </a:lnTo>
                  <a:lnTo>
                    <a:pt x="1413" y="0"/>
                  </a:lnTo>
                  <a:lnTo>
                    <a:pt x="1106" y="0"/>
                  </a:lnTo>
                  <a:close/>
                  <a:moveTo>
                    <a:pt x="570" y="291"/>
                  </a:moveTo>
                  <a:lnTo>
                    <a:pt x="570" y="17"/>
                  </a:lnTo>
                  <a:lnTo>
                    <a:pt x="846" y="17"/>
                  </a:lnTo>
                  <a:lnTo>
                    <a:pt x="846" y="291"/>
                  </a:lnTo>
                  <a:lnTo>
                    <a:pt x="570" y="291"/>
                  </a:lnTo>
                  <a:close/>
                  <a:moveTo>
                    <a:pt x="570" y="369"/>
                  </a:moveTo>
                  <a:lnTo>
                    <a:pt x="570" y="340"/>
                  </a:lnTo>
                  <a:lnTo>
                    <a:pt x="846" y="340"/>
                  </a:lnTo>
                  <a:lnTo>
                    <a:pt x="846" y="369"/>
                  </a:lnTo>
                  <a:lnTo>
                    <a:pt x="570" y="369"/>
                  </a:lnTo>
                  <a:close/>
                  <a:moveTo>
                    <a:pt x="570" y="442"/>
                  </a:moveTo>
                  <a:lnTo>
                    <a:pt x="570" y="416"/>
                  </a:lnTo>
                  <a:lnTo>
                    <a:pt x="846" y="416"/>
                  </a:lnTo>
                  <a:lnTo>
                    <a:pt x="846" y="442"/>
                  </a:lnTo>
                  <a:lnTo>
                    <a:pt x="570" y="442"/>
                  </a:lnTo>
                  <a:close/>
                  <a:moveTo>
                    <a:pt x="570" y="517"/>
                  </a:moveTo>
                  <a:lnTo>
                    <a:pt x="570" y="491"/>
                  </a:lnTo>
                  <a:lnTo>
                    <a:pt x="846" y="491"/>
                  </a:lnTo>
                  <a:lnTo>
                    <a:pt x="846" y="517"/>
                  </a:lnTo>
                  <a:lnTo>
                    <a:pt x="570" y="517"/>
                  </a:lnTo>
                  <a:close/>
                  <a:moveTo>
                    <a:pt x="1396" y="291"/>
                  </a:moveTo>
                  <a:lnTo>
                    <a:pt x="1122" y="291"/>
                  </a:lnTo>
                  <a:lnTo>
                    <a:pt x="1122" y="17"/>
                  </a:lnTo>
                  <a:lnTo>
                    <a:pt x="1396" y="17"/>
                  </a:lnTo>
                  <a:lnTo>
                    <a:pt x="1396" y="29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2" name="Freeform 71"/>
            <p:cNvSpPr>
              <a:spLocks/>
            </p:cNvSpPr>
            <p:nvPr userDrawn="1"/>
          </p:nvSpPr>
          <p:spPr bwMode="auto">
            <a:xfrm>
              <a:off x="528" y="1227"/>
              <a:ext cx="123" cy="109"/>
            </a:xfrm>
            <a:custGeom>
              <a:avLst/>
              <a:gdLst>
                <a:gd name="T0" fmla="*/ 0 w 123"/>
                <a:gd name="T1" fmla="*/ 0 h 109"/>
                <a:gd name="T2" fmla="*/ 35 w 123"/>
                <a:gd name="T3" fmla="*/ 0 h 109"/>
                <a:gd name="T4" fmla="*/ 61 w 123"/>
                <a:gd name="T5" fmla="*/ 71 h 109"/>
                <a:gd name="T6" fmla="*/ 61 w 123"/>
                <a:gd name="T7" fmla="*/ 71 h 109"/>
                <a:gd name="T8" fmla="*/ 87 w 123"/>
                <a:gd name="T9" fmla="*/ 0 h 109"/>
                <a:gd name="T10" fmla="*/ 123 w 123"/>
                <a:gd name="T11" fmla="*/ 0 h 109"/>
                <a:gd name="T12" fmla="*/ 123 w 123"/>
                <a:gd name="T13" fmla="*/ 109 h 109"/>
                <a:gd name="T14" fmla="*/ 99 w 123"/>
                <a:gd name="T15" fmla="*/ 109 h 109"/>
                <a:gd name="T16" fmla="*/ 99 w 123"/>
                <a:gd name="T17" fmla="*/ 26 h 109"/>
                <a:gd name="T18" fmla="*/ 99 w 123"/>
                <a:gd name="T19" fmla="*/ 26 h 109"/>
                <a:gd name="T20" fmla="*/ 68 w 123"/>
                <a:gd name="T21" fmla="*/ 109 h 109"/>
                <a:gd name="T22" fmla="*/ 52 w 123"/>
                <a:gd name="T23" fmla="*/ 109 h 109"/>
                <a:gd name="T24" fmla="*/ 23 w 123"/>
                <a:gd name="T25" fmla="*/ 26 h 109"/>
                <a:gd name="T26" fmla="*/ 23 w 123"/>
                <a:gd name="T27" fmla="*/ 26 h 109"/>
                <a:gd name="T28" fmla="*/ 23 w 123"/>
                <a:gd name="T29" fmla="*/ 109 h 109"/>
                <a:gd name="T30" fmla="*/ 0 w 123"/>
                <a:gd name="T31" fmla="*/ 109 h 109"/>
                <a:gd name="T32" fmla="*/ 0 w 123"/>
                <a:gd name="T33" fmla="*/ 0 h 10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23" h="109">
                  <a:moveTo>
                    <a:pt x="0" y="0"/>
                  </a:moveTo>
                  <a:lnTo>
                    <a:pt x="35" y="0"/>
                  </a:lnTo>
                  <a:lnTo>
                    <a:pt x="61" y="71"/>
                  </a:lnTo>
                  <a:lnTo>
                    <a:pt x="87" y="0"/>
                  </a:lnTo>
                  <a:lnTo>
                    <a:pt x="123" y="0"/>
                  </a:lnTo>
                  <a:lnTo>
                    <a:pt x="123" y="109"/>
                  </a:lnTo>
                  <a:lnTo>
                    <a:pt x="99" y="109"/>
                  </a:lnTo>
                  <a:lnTo>
                    <a:pt x="99" y="26"/>
                  </a:lnTo>
                  <a:lnTo>
                    <a:pt x="68" y="109"/>
                  </a:lnTo>
                  <a:lnTo>
                    <a:pt x="52" y="109"/>
                  </a:lnTo>
                  <a:lnTo>
                    <a:pt x="23" y="26"/>
                  </a:lnTo>
                  <a:lnTo>
                    <a:pt x="23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3" name="Freeform 72"/>
            <p:cNvSpPr>
              <a:spLocks noEditPoints="1"/>
            </p:cNvSpPr>
            <p:nvPr userDrawn="1"/>
          </p:nvSpPr>
          <p:spPr bwMode="auto">
            <a:xfrm>
              <a:off x="778" y="1227"/>
              <a:ext cx="114" cy="109"/>
            </a:xfrm>
            <a:custGeom>
              <a:avLst/>
              <a:gdLst>
                <a:gd name="T0" fmla="*/ 69 w 114"/>
                <a:gd name="T1" fmla="*/ 66 h 109"/>
                <a:gd name="T2" fmla="*/ 43 w 114"/>
                <a:gd name="T3" fmla="*/ 66 h 109"/>
                <a:gd name="T4" fmla="*/ 57 w 114"/>
                <a:gd name="T5" fmla="*/ 33 h 109"/>
                <a:gd name="T6" fmla="*/ 69 w 114"/>
                <a:gd name="T7" fmla="*/ 66 h 109"/>
                <a:gd name="T8" fmla="*/ 0 w 114"/>
                <a:gd name="T9" fmla="*/ 109 h 109"/>
                <a:gd name="T10" fmla="*/ 26 w 114"/>
                <a:gd name="T11" fmla="*/ 109 h 109"/>
                <a:gd name="T12" fmla="*/ 36 w 114"/>
                <a:gd name="T13" fmla="*/ 87 h 109"/>
                <a:gd name="T14" fmla="*/ 78 w 114"/>
                <a:gd name="T15" fmla="*/ 87 h 109"/>
                <a:gd name="T16" fmla="*/ 88 w 114"/>
                <a:gd name="T17" fmla="*/ 109 h 109"/>
                <a:gd name="T18" fmla="*/ 114 w 114"/>
                <a:gd name="T19" fmla="*/ 109 h 109"/>
                <a:gd name="T20" fmla="*/ 66 w 114"/>
                <a:gd name="T21" fmla="*/ 0 h 109"/>
                <a:gd name="T22" fmla="*/ 47 w 114"/>
                <a:gd name="T23" fmla="*/ 0 h 109"/>
                <a:gd name="T24" fmla="*/ 0 w 114"/>
                <a:gd name="T25" fmla="*/ 109 h 10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14" h="109">
                  <a:moveTo>
                    <a:pt x="69" y="66"/>
                  </a:moveTo>
                  <a:lnTo>
                    <a:pt x="43" y="66"/>
                  </a:lnTo>
                  <a:lnTo>
                    <a:pt x="57" y="33"/>
                  </a:lnTo>
                  <a:lnTo>
                    <a:pt x="69" y="66"/>
                  </a:lnTo>
                  <a:close/>
                  <a:moveTo>
                    <a:pt x="0" y="109"/>
                  </a:moveTo>
                  <a:lnTo>
                    <a:pt x="26" y="109"/>
                  </a:lnTo>
                  <a:lnTo>
                    <a:pt x="36" y="87"/>
                  </a:lnTo>
                  <a:lnTo>
                    <a:pt x="78" y="87"/>
                  </a:lnTo>
                  <a:lnTo>
                    <a:pt x="88" y="109"/>
                  </a:lnTo>
                  <a:lnTo>
                    <a:pt x="114" y="109"/>
                  </a:lnTo>
                  <a:lnTo>
                    <a:pt x="66" y="0"/>
                  </a:lnTo>
                  <a:lnTo>
                    <a:pt x="47" y="0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4" name="Freeform 73"/>
            <p:cNvSpPr>
              <a:spLocks noEditPoints="1"/>
            </p:cNvSpPr>
            <p:nvPr userDrawn="1"/>
          </p:nvSpPr>
          <p:spPr bwMode="auto">
            <a:xfrm>
              <a:off x="1019" y="1227"/>
              <a:ext cx="87" cy="109"/>
            </a:xfrm>
            <a:custGeom>
              <a:avLst/>
              <a:gdLst>
                <a:gd name="T0" fmla="*/ 1714 w 37"/>
                <a:gd name="T1" fmla="*/ 1571 h 46"/>
                <a:gd name="T2" fmla="*/ 2876 w 37"/>
                <a:gd name="T3" fmla="*/ 1571 h 46"/>
                <a:gd name="T4" fmla="*/ 4251 w 37"/>
                <a:gd name="T5" fmla="*/ 2460 h 46"/>
                <a:gd name="T6" fmla="*/ 2716 w 37"/>
                <a:gd name="T7" fmla="*/ 3379 h 46"/>
                <a:gd name="T8" fmla="*/ 1714 w 37"/>
                <a:gd name="T9" fmla="*/ 3379 h 46"/>
                <a:gd name="T10" fmla="*/ 1714 w 37"/>
                <a:gd name="T11" fmla="*/ 1571 h 46"/>
                <a:gd name="T12" fmla="*/ 0 w 37"/>
                <a:gd name="T13" fmla="*/ 8130 h 46"/>
                <a:gd name="T14" fmla="*/ 1714 w 37"/>
                <a:gd name="T15" fmla="*/ 8130 h 46"/>
                <a:gd name="T16" fmla="*/ 1714 w 37"/>
                <a:gd name="T17" fmla="*/ 4924 h 46"/>
                <a:gd name="T18" fmla="*/ 2511 w 37"/>
                <a:gd name="T19" fmla="*/ 4924 h 46"/>
                <a:gd name="T20" fmla="*/ 4251 w 37"/>
                <a:gd name="T21" fmla="*/ 8130 h 46"/>
                <a:gd name="T22" fmla="*/ 6264 w 37"/>
                <a:gd name="T23" fmla="*/ 8130 h 46"/>
                <a:gd name="T24" fmla="*/ 4369 w 37"/>
                <a:gd name="T25" fmla="*/ 4789 h 46"/>
                <a:gd name="T26" fmla="*/ 6109 w 37"/>
                <a:gd name="T27" fmla="*/ 2460 h 46"/>
                <a:gd name="T28" fmla="*/ 3031 w 37"/>
                <a:gd name="T29" fmla="*/ 0 h 46"/>
                <a:gd name="T30" fmla="*/ 0 w 37"/>
                <a:gd name="T31" fmla="*/ 0 h 46"/>
                <a:gd name="T32" fmla="*/ 0 w 37"/>
                <a:gd name="T33" fmla="*/ 8130 h 4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7" h="46">
                  <a:moveTo>
                    <a:pt x="10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21" y="9"/>
                    <a:pt x="25" y="9"/>
                    <a:pt x="25" y="14"/>
                  </a:cubicBezTo>
                  <a:cubicBezTo>
                    <a:pt x="25" y="19"/>
                    <a:pt x="20" y="19"/>
                    <a:pt x="16" y="19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10" y="9"/>
                  </a:lnTo>
                  <a:close/>
                  <a:moveTo>
                    <a:pt x="0" y="46"/>
                  </a:moveTo>
                  <a:cubicBezTo>
                    <a:pt x="10" y="46"/>
                    <a:pt x="10" y="46"/>
                    <a:pt x="10" y="46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32" y="26"/>
                    <a:pt x="36" y="21"/>
                    <a:pt x="36" y="14"/>
                  </a:cubicBezTo>
                  <a:cubicBezTo>
                    <a:pt x="36" y="3"/>
                    <a:pt x="2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5" name="Freeform 74"/>
            <p:cNvSpPr>
              <a:spLocks/>
            </p:cNvSpPr>
            <p:nvPr userDrawn="1"/>
          </p:nvSpPr>
          <p:spPr bwMode="auto">
            <a:xfrm>
              <a:off x="1234" y="1227"/>
              <a:ext cx="109" cy="109"/>
            </a:xfrm>
            <a:custGeom>
              <a:avLst/>
              <a:gdLst>
                <a:gd name="T0" fmla="*/ 0 w 109"/>
                <a:gd name="T1" fmla="*/ 0 h 109"/>
                <a:gd name="T2" fmla="*/ 28 w 109"/>
                <a:gd name="T3" fmla="*/ 0 h 109"/>
                <a:gd name="T4" fmla="*/ 54 w 109"/>
                <a:gd name="T5" fmla="*/ 71 h 109"/>
                <a:gd name="T6" fmla="*/ 54 w 109"/>
                <a:gd name="T7" fmla="*/ 71 h 109"/>
                <a:gd name="T8" fmla="*/ 83 w 109"/>
                <a:gd name="T9" fmla="*/ 0 h 109"/>
                <a:gd name="T10" fmla="*/ 109 w 109"/>
                <a:gd name="T11" fmla="*/ 0 h 109"/>
                <a:gd name="T12" fmla="*/ 64 w 109"/>
                <a:gd name="T13" fmla="*/ 109 h 109"/>
                <a:gd name="T14" fmla="*/ 45 w 109"/>
                <a:gd name="T15" fmla="*/ 109 h 109"/>
                <a:gd name="T16" fmla="*/ 0 w 109"/>
                <a:gd name="T17" fmla="*/ 0 h 10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9" h="109">
                  <a:moveTo>
                    <a:pt x="0" y="0"/>
                  </a:moveTo>
                  <a:lnTo>
                    <a:pt x="28" y="0"/>
                  </a:lnTo>
                  <a:lnTo>
                    <a:pt x="54" y="71"/>
                  </a:lnTo>
                  <a:lnTo>
                    <a:pt x="83" y="0"/>
                  </a:lnTo>
                  <a:lnTo>
                    <a:pt x="109" y="0"/>
                  </a:lnTo>
                  <a:lnTo>
                    <a:pt x="64" y="109"/>
                  </a:lnTo>
                  <a:lnTo>
                    <a:pt x="45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6" name="Freeform 75"/>
            <p:cNvSpPr>
              <a:spLocks/>
            </p:cNvSpPr>
            <p:nvPr userDrawn="1"/>
          </p:nvSpPr>
          <p:spPr bwMode="auto">
            <a:xfrm>
              <a:off x="1470" y="1227"/>
              <a:ext cx="78" cy="109"/>
            </a:xfrm>
            <a:custGeom>
              <a:avLst/>
              <a:gdLst>
                <a:gd name="T0" fmla="*/ 0 w 78"/>
                <a:gd name="T1" fmla="*/ 0 h 109"/>
                <a:gd name="T2" fmla="*/ 73 w 78"/>
                <a:gd name="T3" fmla="*/ 0 h 109"/>
                <a:gd name="T4" fmla="*/ 73 w 78"/>
                <a:gd name="T5" fmla="*/ 24 h 109"/>
                <a:gd name="T6" fmla="*/ 24 w 78"/>
                <a:gd name="T7" fmla="*/ 24 h 109"/>
                <a:gd name="T8" fmla="*/ 24 w 78"/>
                <a:gd name="T9" fmla="*/ 43 h 109"/>
                <a:gd name="T10" fmla="*/ 71 w 78"/>
                <a:gd name="T11" fmla="*/ 43 h 109"/>
                <a:gd name="T12" fmla="*/ 71 w 78"/>
                <a:gd name="T13" fmla="*/ 66 h 109"/>
                <a:gd name="T14" fmla="*/ 24 w 78"/>
                <a:gd name="T15" fmla="*/ 66 h 109"/>
                <a:gd name="T16" fmla="*/ 24 w 78"/>
                <a:gd name="T17" fmla="*/ 87 h 109"/>
                <a:gd name="T18" fmla="*/ 78 w 78"/>
                <a:gd name="T19" fmla="*/ 87 h 109"/>
                <a:gd name="T20" fmla="*/ 78 w 78"/>
                <a:gd name="T21" fmla="*/ 109 h 109"/>
                <a:gd name="T22" fmla="*/ 0 w 78"/>
                <a:gd name="T23" fmla="*/ 109 h 109"/>
                <a:gd name="T24" fmla="*/ 0 w 78"/>
                <a:gd name="T25" fmla="*/ 0 h 10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78" h="109">
                  <a:moveTo>
                    <a:pt x="0" y="0"/>
                  </a:moveTo>
                  <a:lnTo>
                    <a:pt x="73" y="0"/>
                  </a:lnTo>
                  <a:lnTo>
                    <a:pt x="73" y="24"/>
                  </a:lnTo>
                  <a:lnTo>
                    <a:pt x="24" y="24"/>
                  </a:lnTo>
                  <a:lnTo>
                    <a:pt x="24" y="43"/>
                  </a:lnTo>
                  <a:lnTo>
                    <a:pt x="71" y="43"/>
                  </a:lnTo>
                  <a:lnTo>
                    <a:pt x="71" y="66"/>
                  </a:lnTo>
                  <a:lnTo>
                    <a:pt x="24" y="66"/>
                  </a:lnTo>
                  <a:lnTo>
                    <a:pt x="24" y="87"/>
                  </a:lnTo>
                  <a:lnTo>
                    <a:pt x="78" y="87"/>
                  </a:lnTo>
                  <a:lnTo>
                    <a:pt x="78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7" name="Freeform 76"/>
            <p:cNvSpPr>
              <a:spLocks/>
            </p:cNvSpPr>
            <p:nvPr userDrawn="1"/>
          </p:nvSpPr>
          <p:spPr bwMode="auto">
            <a:xfrm>
              <a:off x="1673" y="1227"/>
              <a:ext cx="71" cy="109"/>
            </a:xfrm>
            <a:custGeom>
              <a:avLst/>
              <a:gdLst>
                <a:gd name="T0" fmla="*/ 0 w 71"/>
                <a:gd name="T1" fmla="*/ 0 h 109"/>
                <a:gd name="T2" fmla="*/ 26 w 71"/>
                <a:gd name="T3" fmla="*/ 0 h 109"/>
                <a:gd name="T4" fmla="*/ 26 w 71"/>
                <a:gd name="T5" fmla="*/ 87 h 109"/>
                <a:gd name="T6" fmla="*/ 71 w 71"/>
                <a:gd name="T7" fmla="*/ 87 h 109"/>
                <a:gd name="T8" fmla="*/ 71 w 71"/>
                <a:gd name="T9" fmla="*/ 109 h 109"/>
                <a:gd name="T10" fmla="*/ 0 w 71"/>
                <a:gd name="T11" fmla="*/ 109 h 109"/>
                <a:gd name="T12" fmla="*/ 0 w 71"/>
                <a:gd name="T13" fmla="*/ 0 h 10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1" h="109">
                  <a:moveTo>
                    <a:pt x="0" y="0"/>
                  </a:moveTo>
                  <a:lnTo>
                    <a:pt x="26" y="0"/>
                  </a:lnTo>
                  <a:lnTo>
                    <a:pt x="26" y="87"/>
                  </a:lnTo>
                  <a:lnTo>
                    <a:pt x="71" y="87"/>
                  </a:lnTo>
                  <a:lnTo>
                    <a:pt x="71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8" name="Freeform 77"/>
            <p:cNvSpPr>
              <a:spLocks/>
            </p:cNvSpPr>
            <p:nvPr userDrawn="1"/>
          </p:nvSpPr>
          <p:spPr bwMode="auto">
            <a:xfrm>
              <a:off x="1869" y="1227"/>
              <a:ext cx="69" cy="109"/>
            </a:xfrm>
            <a:custGeom>
              <a:avLst/>
              <a:gdLst>
                <a:gd name="T0" fmla="*/ 0 w 69"/>
                <a:gd name="T1" fmla="*/ 0 h 109"/>
                <a:gd name="T2" fmla="*/ 26 w 69"/>
                <a:gd name="T3" fmla="*/ 0 h 109"/>
                <a:gd name="T4" fmla="*/ 26 w 69"/>
                <a:gd name="T5" fmla="*/ 87 h 109"/>
                <a:gd name="T6" fmla="*/ 69 w 69"/>
                <a:gd name="T7" fmla="*/ 87 h 109"/>
                <a:gd name="T8" fmla="*/ 69 w 69"/>
                <a:gd name="T9" fmla="*/ 109 h 109"/>
                <a:gd name="T10" fmla="*/ 0 w 69"/>
                <a:gd name="T11" fmla="*/ 109 h 109"/>
                <a:gd name="T12" fmla="*/ 0 w 69"/>
                <a:gd name="T13" fmla="*/ 0 h 10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9" h="109">
                  <a:moveTo>
                    <a:pt x="0" y="0"/>
                  </a:moveTo>
                  <a:lnTo>
                    <a:pt x="26" y="0"/>
                  </a:lnTo>
                  <a:lnTo>
                    <a:pt x="26" y="87"/>
                  </a:lnTo>
                  <a:lnTo>
                    <a:pt x="69" y="87"/>
                  </a:lnTo>
                  <a:lnTo>
                    <a:pt x="69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99" name="Freeform 78"/>
            <p:cNvSpPr>
              <a:spLocks noEditPoints="1"/>
            </p:cNvSpPr>
            <p:nvPr userDrawn="1"/>
          </p:nvSpPr>
          <p:spPr bwMode="auto">
            <a:xfrm>
              <a:off x="1971" y="1215"/>
              <a:ext cx="76" cy="73"/>
            </a:xfrm>
            <a:custGeom>
              <a:avLst/>
              <a:gdLst>
                <a:gd name="T0" fmla="*/ 2867 w 32"/>
                <a:gd name="T1" fmla="*/ 0 h 31"/>
                <a:gd name="T2" fmla="*/ 5759 w 32"/>
                <a:gd name="T3" fmla="*/ 2746 h 31"/>
                <a:gd name="T4" fmla="*/ 2867 w 32"/>
                <a:gd name="T5" fmla="*/ 5291 h 31"/>
                <a:gd name="T6" fmla="*/ 0 w 32"/>
                <a:gd name="T7" fmla="*/ 2746 h 31"/>
                <a:gd name="T8" fmla="*/ 2867 w 32"/>
                <a:gd name="T9" fmla="*/ 0 h 31"/>
                <a:gd name="T10" fmla="*/ 2867 w 32"/>
                <a:gd name="T11" fmla="*/ 495 h 31"/>
                <a:gd name="T12" fmla="*/ 762 w 32"/>
                <a:gd name="T13" fmla="*/ 2746 h 31"/>
                <a:gd name="T14" fmla="*/ 2867 w 32"/>
                <a:gd name="T15" fmla="*/ 4769 h 31"/>
                <a:gd name="T16" fmla="*/ 5066 w 32"/>
                <a:gd name="T17" fmla="*/ 2746 h 31"/>
                <a:gd name="T18" fmla="*/ 2867 w 32"/>
                <a:gd name="T19" fmla="*/ 495 h 31"/>
                <a:gd name="T20" fmla="*/ 2358 w 32"/>
                <a:gd name="T21" fmla="*/ 4269 h 31"/>
                <a:gd name="T22" fmla="*/ 1810 w 32"/>
                <a:gd name="T23" fmla="*/ 4269 h 31"/>
                <a:gd name="T24" fmla="*/ 1810 w 32"/>
                <a:gd name="T25" fmla="*/ 1166 h 31"/>
                <a:gd name="T26" fmla="*/ 2736 w 32"/>
                <a:gd name="T27" fmla="*/ 1166 h 31"/>
                <a:gd name="T28" fmla="*/ 3791 w 32"/>
                <a:gd name="T29" fmla="*/ 1387 h 31"/>
                <a:gd name="T30" fmla="*/ 4168 w 32"/>
                <a:gd name="T31" fmla="*/ 2025 h 31"/>
                <a:gd name="T32" fmla="*/ 3401 w 32"/>
                <a:gd name="T33" fmla="*/ 2746 h 31"/>
                <a:gd name="T34" fmla="*/ 3401 w 32"/>
                <a:gd name="T35" fmla="*/ 2746 h 31"/>
                <a:gd name="T36" fmla="*/ 3954 w 32"/>
                <a:gd name="T37" fmla="*/ 3410 h 31"/>
                <a:gd name="T38" fmla="*/ 4168 w 32"/>
                <a:gd name="T39" fmla="*/ 4269 h 31"/>
                <a:gd name="T40" fmla="*/ 3401 w 32"/>
                <a:gd name="T41" fmla="*/ 4269 h 31"/>
                <a:gd name="T42" fmla="*/ 3244 w 32"/>
                <a:gd name="T43" fmla="*/ 3410 h 31"/>
                <a:gd name="T44" fmla="*/ 2736 w 32"/>
                <a:gd name="T45" fmla="*/ 3045 h 31"/>
                <a:gd name="T46" fmla="*/ 2358 w 32"/>
                <a:gd name="T47" fmla="*/ 3045 h 31"/>
                <a:gd name="T48" fmla="*/ 2358 w 32"/>
                <a:gd name="T49" fmla="*/ 4269 h 31"/>
                <a:gd name="T50" fmla="*/ 2358 w 32"/>
                <a:gd name="T51" fmla="*/ 2517 h 31"/>
                <a:gd name="T52" fmla="*/ 2736 w 32"/>
                <a:gd name="T53" fmla="*/ 2517 h 31"/>
                <a:gd name="T54" fmla="*/ 3401 w 32"/>
                <a:gd name="T55" fmla="*/ 2025 h 31"/>
                <a:gd name="T56" fmla="*/ 2736 w 32"/>
                <a:gd name="T57" fmla="*/ 1752 h 31"/>
                <a:gd name="T58" fmla="*/ 2358 w 32"/>
                <a:gd name="T59" fmla="*/ 1752 h 31"/>
                <a:gd name="T60" fmla="*/ 2358 w 32"/>
                <a:gd name="T61" fmla="*/ 2517 h 3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25" y="0"/>
                    <a:pt x="32" y="7"/>
                    <a:pt x="32" y="16"/>
                  </a:cubicBezTo>
                  <a:cubicBezTo>
                    <a:pt x="32" y="24"/>
                    <a:pt x="25" y="31"/>
                    <a:pt x="16" y="31"/>
                  </a:cubicBezTo>
                  <a:cubicBezTo>
                    <a:pt x="7" y="31"/>
                    <a:pt x="0" y="24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  <a:moveTo>
                    <a:pt x="16" y="3"/>
                  </a:moveTo>
                  <a:cubicBezTo>
                    <a:pt x="9" y="3"/>
                    <a:pt x="4" y="9"/>
                    <a:pt x="4" y="16"/>
                  </a:cubicBezTo>
                  <a:cubicBezTo>
                    <a:pt x="4" y="23"/>
                    <a:pt x="9" y="28"/>
                    <a:pt x="16" y="28"/>
                  </a:cubicBezTo>
                  <a:cubicBezTo>
                    <a:pt x="23" y="28"/>
                    <a:pt x="28" y="23"/>
                    <a:pt x="28" y="16"/>
                  </a:cubicBezTo>
                  <a:cubicBezTo>
                    <a:pt x="28" y="9"/>
                    <a:pt x="23" y="3"/>
                    <a:pt x="16" y="3"/>
                  </a:cubicBezTo>
                  <a:close/>
                  <a:moveTo>
                    <a:pt x="13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3" y="7"/>
                    <a:pt x="15" y="7"/>
                  </a:cubicBezTo>
                  <a:cubicBezTo>
                    <a:pt x="18" y="7"/>
                    <a:pt x="20" y="7"/>
                    <a:pt x="21" y="8"/>
                  </a:cubicBezTo>
                  <a:cubicBezTo>
                    <a:pt x="22" y="9"/>
                    <a:pt x="23" y="10"/>
                    <a:pt x="23" y="12"/>
                  </a:cubicBezTo>
                  <a:cubicBezTo>
                    <a:pt x="23" y="14"/>
                    <a:pt x="21" y="16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21" y="16"/>
                    <a:pt x="22" y="18"/>
                    <a:pt x="22" y="20"/>
                  </a:cubicBezTo>
                  <a:cubicBezTo>
                    <a:pt x="23" y="23"/>
                    <a:pt x="23" y="24"/>
                    <a:pt x="2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4"/>
                    <a:pt x="19" y="23"/>
                    <a:pt x="18" y="20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13" y="18"/>
                    <a:pt x="13" y="18"/>
                    <a:pt x="13" y="18"/>
                  </a:cubicBezTo>
                  <a:lnTo>
                    <a:pt x="13" y="25"/>
                  </a:lnTo>
                  <a:close/>
                  <a:moveTo>
                    <a:pt x="13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7" y="15"/>
                    <a:pt x="19" y="14"/>
                    <a:pt x="19" y="12"/>
                  </a:cubicBezTo>
                  <a:cubicBezTo>
                    <a:pt x="19" y="11"/>
                    <a:pt x="18" y="10"/>
                    <a:pt x="15" y="10"/>
                  </a:cubicBezTo>
                  <a:cubicBezTo>
                    <a:pt x="14" y="10"/>
                    <a:pt x="14" y="10"/>
                    <a:pt x="13" y="10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00" name="Freeform 79"/>
            <p:cNvSpPr>
              <a:spLocks noEditPoints="1"/>
            </p:cNvSpPr>
            <p:nvPr userDrawn="1"/>
          </p:nvSpPr>
          <p:spPr bwMode="auto">
            <a:xfrm>
              <a:off x="1971" y="561"/>
              <a:ext cx="76" cy="73"/>
            </a:xfrm>
            <a:custGeom>
              <a:avLst/>
              <a:gdLst>
                <a:gd name="T0" fmla="*/ 2867 w 32"/>
                <a:gd name="T1" fmla="*/ 0 h 31"/>
                <a:gd name="T2" fmla="*/ 5759 w 32"/>
                <a:gd name="T3" fmla="*/ 2517 h 31"/>
                <a:gd name="T4" fmla="*/ 2867 w 32"/>
                <a:gd name="T5" fmla="*/ 5291 h 31"/>
                <a:gd name="T6" fmla="*/ 0 w 32"/>
                <a:gd name="T7" fmla="*/ 2517 h 31"/>
                <a:gd name="T8" fmla="*/ 2867 w 32"/>
                <a:gd name="T9" fmla="*/ 0 h 31"/>
                <a:gd name="T10" fmla="*/ 2867 w 32"/>
                <a:gd name="T11" fmla="*/ 495 h 31"/>
                <a:gd name="T12" fmla="*/ 762 w 32"/>
                <a:gd name="T13" fmla="*/ 2517 h 31"/>
                <a:gd name="T14" fmla="*/ 2867 w 32"/>
                <a:gd name="T15" fmla="*/ 4769 h 31"/>
                <a:gd name="T16" fmla="*/ 5066 w 32"/>
                <a:gd name="T17" fmla="*/ 2517 h 31"/>
                <a:gd name="T18" fmla="*/ 2867 w 32"/>
                <a:gd name="T19" fmla="*/ 495 h 31"/>
                <a:gd name="T20" fmla="*/ 2358 w 32"/>
                <a:gd name="T21" fmla="*/ 4126 h 31"/>
                <a:gd name="T22" fmla="*/ 1810 w 32"/>
                <a:gd name="T23" fmla="*/ 4126 h 31"/>
                <a:gd name="T24" fmla="*/ 1810 w 32"/>
                <a:gd name="T25" fmla="*/ 1166 h 31"/>
                <a:gd name="T26" fmla="*/ 2736 w 32"/>
                <a:gd name="T27" fmla="*/ 1020 h 31"/>
                <a:gd name="T28" fmla="*/ 3791 w 32"/>
                <a:gd name="T29" fmla="*/ 1387 h 31"/>
                <a:gd name="T30" fmla="*/ 4168 w 32"/>
                <a:gd name="T31" fmla="*/ 2025 h 31"/>
                <a:gd name="T32" fmla="*/ 3401 w 32"/>
                <a:gd name="T33" fmla="*/ 2746 h 31"/>
                <a:gd name="T34" fmla="*/ 3401 w 32"/>
                <a:gd name="T35" fmla="*/ 2746 h 31"/>
                <a:gd name="T36" fmla="*/ 3954 w 32"/>
                <a:gd name="T37" fmla="*/ 3410 h 31"/>
                <a:gd name="T38" fmla="*/ 4168 w 32"/>
                <a:gd name="T39" fmla="*/ 4126 h 31"/>
                <a:gd name="T40" fmla="*/ 3401 w 32"/>
                <a:gd name="T41" fmla="*/ 4126 h 31"/>
                <a:gd name="T42" fmla="*/ 3244 w 32"/>
                <a:gd name="T43" fmla="*/ 3410 h 31"/>
                <a:gd name="T44" fmla="*/ 2736 w 32"/>
                <a:gd name="T45" fmla="*/ 2885 h 31"/>
                <a:gd name="T46" fmla="*/ 2358 w 32"/>
                <a:gd name="T47" fmla="*/ 2885 h 31"/>
                <a:gd name="T48" fmla="*/ 2358 w 32"/>
                <a:gd name="T49" fmla="*/ 4126 h 31"/>
                <a:gd name="T50" fmla="*/ 2358 w 32"/>
                <a:gd name="T51" fmla="*/ 2402 h 31"/>
                <a:gd name="T52" fmla="*/ 2736 w 32"/>
                <a:gd name="T53" fmla="*/ 2402 h 31"/>
                <a:gd name="T54" fmla="*/ 3401 w 32"/>
                <a:gd name="T55" fmla="*/ 2025 h 31"/>
                <a:gd name="T56" fmla="*/ 2736 w 32"/>
                <a:gd name="T57" fmla="*/ 1502 h 31"/>
                <a:gd name="T58" fmla="*/ 2358 w 32"/>
                <a:gd name="T59" fmla="*/ 1502 h 31"/>
                <a:gd name="T60" fmla="*/ 2358 w 32"/>
                <a:gd name="T61" fmla="*/ 2402 h 3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25" y="0"/>
                    <a:pt x="32" y="7"/>
                    <a:pt x="32" y="15"/>
                  </a:cubicBezTo>
                  <a:cubicBezTo>
                    <a:pt x="32" y="24"/>
                    <a:pt x="25" y="31"/>
                    <a:pt x="16" y="31"/>
                  </a:cubicBezTo>
                  <a:cubicBezTo>
                    <a:pt x="7" y="31"/>
                    <a:pt x="0" y="24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lose/>
                  <a:moveTo>
                    <a:pt x="16" y="3"/>
                  </a:moveTo>
                  <a:cubicBezTo>
                    <a:pt x="9" y="3"/>
                    <a:pt x="4" y="8"/>
                    <a:pt x="4" y="15"/>
                  </a:cubicBezTo>
                  <a:cubicBezTo>
                    <a:pt x="4" y="22"/>
                    <a:pt x="9" y="28"/>
                    <a:pt x="16" y="28"/>
                  </a:cubicBezTo>
                  <a:cubicBezTo>
                    <a:pt x="23" y="28"/>
                    <a:pt x="28" y="22"/>
                    <a:pt x="28" y="15"/>
                  </a:cubicBezTo>
                  <a:cubicBezTo>
                    <a:pt x="28" y="8"/>
                    <a:pt x="23" y="3"/>
                    <a:pt x="16" y="3"/>
                  </a:cubicBezTo>
                  <a:close/>
                  <a:moveTo>
                    <a:pt x="13" y="24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3" y="6"/>
                    <a:pt x="15" y="6"/>
                  </a:cubicBezTo>
                  <a:cubicBezTo>
                    <a:pt x="18" y="6"/>
                    <a:pt x="20" y="7"/>
                    <a:pt x="21" y="8"/>
                  </a:cubicBezTo>
                  <a:cubicBezTo>
                    <a:pt x="22" y="9"/>
                    <a:pt x="23" y="10"/>
                    <a:pt x="23" y="12"/>
                  </a:cubicBezTo>
                  <a:cubicBezTo>
                    <a:pt x="23" y="14"/>
                    <a:pt x="21" y="15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21" y="16"/>
                    <a:pt x="22" y="18"/>
                    <a:pt x="22" y="20"/>
                  </a:cubicBezTo>
                  <a:cubicBezTo>
                    <a:pt x="23" y="23"/>
                    <a:pt x="23" y="24"/>
                    <a:pt x="23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2"/>
                    <a:pt x="18" y="20"/>
                  </a:cubicBezTo>
                  <a:cubicBezTo>
                    <a:pt x="18" y="18"/>
                    <a:pt x="17" y="17"/>
                    <a:pt x="15" y="17"/>
                  </a:cubicBezTo>
                  <a:cubicBezTo>
                    <a:pt x="13" y="17"/>
                    <a:pt x="13" y="17"/>
                    <a:pt x="13" y="17"/>
                  </a:cubicBezTo>
                  <a:lnTo>
                    <a:pt x="13" y="24"/>
                  </a:lnTo>
                  <a:close/>
                  <a:moveTo>
                    <a:pt x="13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2"/>
                  </a:cubicBezTo>
                  <a:cubicBezTo>
                    <a:pt x="19" y="10"/>
                    <a:pt x="18" y="9"/>
                    <a:pt x="15" y="9"/>
                  </a:cubicBezTo>
                  <a:cubicBezTo>
                    <a:pt x="14" y="9"/>
                    <a:pt x="14" y="9"/>
                    <a:pt x="13" y="9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084" name="Group 119"/>
          <p:cNvGrpSpPr>
            <a:grpSpLocks/>
          </p:cNvGrpSpPr>
          <p:nvPr/>
        </p:nvGrpSpPr>
        <p:grpSpPr bwMode="auto">
          <a:xfrm>
            <a:off x="274638" y="631825"/>
            <a:ext cx="323850" cy="314325"/>
            <a:chOff x="259" y="432"/>
            <a:chExt cx="84" cy="82"/>
          </a:xfrm>
        </p:grpSpPr>
        <p:sp>
          <p:nvSpPr>
            <p:cNvPr id="3086" name="Oval 117"/>
            <p:cNvSpPr>
              <a:spLocks noChangeArrowheads="1"/>
            </p:cNvSpPr>
            <p:nvPr userDrawn="1"/>
          </p:nvSpPr>
          <p:spPr bwMode="auto">
            <a:xfrm>
              <a:off x="259" y="432"/>
              <a:ext cx="84" cy="82"/>
            </a:xfrm>
            <a:prstGeom prst="ellipse">
              <a:avLst/>
            </a:pr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sp>
          <p:nvSpPr>
            <p:cNvPr id="3087" name="Freeform 118"/>
            <p:cNvSpPr>
              <a:spLocks/>
            </p:cNvSpPr>
            <p:nvPr userDrawn="1"/>
          </p:nvSpPr>
          <p:spPr bwMode="auto">
            <a:xfrm>
              <a:off x="289" y="452"/>
              <a:ext cx="36" cy="44"/>
            </a:xfrm>
            <a:custGeom>
              <a:avLst/>
              <a:gdLst>
                <a:gd name="T0" fmla="*/ 0 w 43"/>
                <a:gd name="T1" fmla="*/ 10 h 52"/>
                <a:gd name="T2" fmla="*/ 0 w 43"/>
                <a:gd name="T3" fmla="*/ 0 h 52"/>
                <a:gd name="T4" fmla="*/ 8 w 43"/>
                <a:gd name="T5" fmla="*/ 4 h 52"/>
                <a:gd name="T6" fmla="*/ 15 w 43"/>
                <a:gd name="T7" fmla="*/ 10 h 52"/>
                <a:gd name="T8" fmla="*/ 8 w 43"/>
                <a:gd name="T9" fmla="*/ 14 h 52"/>
                <a:gd name="T10" fmla="*/ 0 w 43"/>
                <a:gd name="T11" fmla="*/ 19 h 52"/>
                <a:gd name="T12" fmla="*/ 0 w 43"/>
                <a:gd name="T13" fmla="*/ 10 h 5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3" h="52">
                  <a:moveTo>
                    <a:pt x="0" y="26"/>
                  </a:moveTo>
                  <a:lnTo>
                    <a:pt x="0" y="0"/>
                  </a:lnTo>
                  <a:lnTo>
                    <a:pt x="22" y="12"/>
                  </a:lnTo>
                  <a:lnTo>
                    <a:pt x="43" y="26"/>
                  </a:lnTo>
                  <a:lnTo>
                    <a:pt x="22" y="38"/>
                  </a:lnTo>
                  <a:lnTo>
                    <a:pt x="0" y="52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085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3154363"/>
            <a:ext cx="4983162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mtClean="0"/>
              <a:t>Segue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0" r:id="rId1"/>
    <p:sldLayoutId id="2147483991" r:id="rId2"/>
    <p:sldLayoutId id="2147483992" r:id="rId3"/>
    <p:sldLayoutId id="2147483993" r:id="rId4"/>
    <p:sldLayoutId id="2147483994" r:id="rId5"/>
    <p:sldLayoutId id="2147483995" r:id="rId6"/>
    <p:sldLayoutId id="2147483996" r:id="rId7"/>
    <p:sldLayoutId id="2147483997" r:id="rId8"/>
    <p:sldLayoutId id="2147483998" r:id="rId9"/>
    <p:sldLayoutId id="2147483999" r:id="rId10"/>
    <p:sldLayoutId id="2147484000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rgbClr val="404244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rgbClr val="404244"/>
          </a:solidFill>
          <a:latin typeface="Arial" charset="0"/>
          <a:ea typeface="ＭＳ Ｐゴシック" pitchFamily="34" charset="-128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rgbClr val="404244"/>
          </a:solidFill>
          <a:latin typeface="Arial" charset="0"/>
          <a:ea typeface="ＭＳ Ｐゴシック" pitchFamily="34" charset="-128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rgbClr val="404244"/>
          </a:solidFill>
          <a:latin typeface="Arial" charset="0"/>
          <a:ea typeface="ＭＳ Ｐゴシック" pitchFamily="34" charset="-128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rgbClr val="404244"/>
          </a:solidFill>
          <a:latin typeface="Arial" charset="0"/>
          <a:ea typeface="ＭＳ Ｐゴシック" pitchFamily="34" charset="-128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rgbClr val="404244"/>
          </a:solidFill>
          <a:latin typeface="Arial" charset="0"/>
          <a:ea typeface="ＭＳ Ｐゴシック" pitchFamily="34" charset="-128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rgbClr val="404244"/>
          </a:solidFill>
          <a:latin typeface="Arial" charset="0"/>
          <a:ea typeface="ＭＳ Ｐゴシック" pitchFamily="34" charset="-128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rgbClr val="404244"/>
          </a:solidFill>
          <a:latin typeface="Arial" charset="0"/>
          <a:ea typeface="ＭＳ Ｐゴシック" pitchFamily="34" charset="-128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rgbClr val="404244"/>
          </a:solidFill>
          <a:latin typeface="Arial" charset="0"/>
          <a:ea typeface="ＭＳ Ｐゴシック" pitchFamily="34" charset="-128"/>
        </a:defRPr>
      </a:lvl9pPr>
    </p:titleStyle>
    <p:bodyStyle>
      <a:lvl1pPr marL="171450" indent="-171450" algn="l" rtl="0" eaLnBrk="0" fontAlgn="base" hangingPunct="0">
        <a:lnSpc>
          <a:spcPct val="90000"/>
        </a:lnSpc>
        <a:spcBef>
          <a:spcPct val="50000"/>
        </a:spcBef>
        <a:spcAft>
          <a:spcPct val="0"/>
        </a:spcAft>
        <a:buClr>
          <a:srgbClr val="F15D2A"/>
        </a:buClr>
        <a:buFont typeface="Wingdings 3" pitchFamily="18" charset="2"/>
        <a:defRPr sz="3600">
          <a:solidFill>
            <a:schemeClr val="bg1"/>
          </a:solidFill>
          <a:latin typeface="+mn-lt"/>
          <a:ea typeface="+mn-ea"/>
          <a:cs typeface="+mn-cs"/>
        </a:defRPr>
      </a:lvl1pPr>
      <a:lvl2pPr marL="314325" indent="-141288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Clr>
          <a:srgbClr val="F15D2A"/>
        </a:buClr>
        <a:buFont typeface="Wingdings" pitchFamily="2" charset="2"/>
        <a:defRPr sz="1400">
          <a:solidFill>
            <a:schemeClr val="tx1"/>
          </a:solidFill>
          <a:latin typeface="+mn-lt"/>
          <a:ea typeface="+mn-ea"/>
        </a:defRPr>
      </a:lvl2pPr>
      <a:lvl3pPr marL="457200" indent="-141288" algn="l" rtl="0" eaLnBrk="0" fontAlgn="base" hangingPunct="0">
        <a:lnSpc>
          <a:spcPct val="90000"/>
        </a:lnSpc>
        <a:spcBef>
          <a:spcPct val="25000"/>
        </a:spcBef>
        <a:spcAft>
          <a:spcPct val="0"/>
        </a:spcAft>
        <a:buClr>
          <a:srgbClr val="F15D2A"/>
        </a:buClr>
        <a:buFont typeface="Arial" charset="0"/>
        <a:defRPr sz="1200">
          <a:solidFill>
            <a:schemeClr val="tx1"/>
          </a:solidFill>
          <a:latin typeface="+mn-lt"/>
          <a:ea typeface="+mn-ea"/>
        </a:defRPr>
      </a:lvl3pPr>
      <a:lvl4pPr marL="1371600" algn="l" rtl="0" eaLnBrk="0" fontAlgn="base" hangingPunct="0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4pPr>
      <a:lvl5pPr marL="1828800" algn="l" rtl="0" eaLnBrk="0" fontAlgn="base" hangingPunct="0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5pPr>
      <a:lvl6pPr marL="2286000" algn="l" rtl="0" fontAlgn="base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6pPr>
      <a:lvl7pPr marL="2743200" algn="l" rtl="0" fontAlgn="base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7pPr>
      <a:lvl8pPr marL="3200400" algn="l" rtl="0" fontAlgn="base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8pPr>
      <a:lvl9pPr marL="3657600" algn="l" rtl="0" fontAlgn="base">
        <a:spcBef>
          <a:spcPct val="20000"/>
        </a:spcBef>
        <a:spcAft>
          <a:spcPct val="0"/>
        </a:spcAft>
        <a:buClr>
          <a:srgbClr val="F15D2A"/>
        </a:buClr>
        <a:buFont typeface="Arial" charset="0"/>
        <a:buChar char="–"/>
        <a:defRPr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9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54163" y="1235075"/>
            <a:ext cx="6675437" cy="3065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“	Quote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099" name="Line 294"/>
          <p:cNvSpPr>
            <a:spLocks noChangeShapeType="1"/>
          </p:cNvSpPr>
          <p:nvPr/>
        </p:nvSpPr>
        <p:spPr bwMode="auto">
          <a:xfrm>
            <a:off x="0" y="5075238"/>
            <a:ext cx="9144000" cy="0"/>
          </a:xfrm>
          <a:prstGeom prst="line">
            <a:avLst/>
          </a:prstGeom>
          <a:noFill/>
          <a:ln w="9525">
            <a:solidFill>
              <a:srgbClr val="AEB0B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100" name="Group 296"/>
          <p:cNvGrpSpPr>
            <a:grpSpLocks/>
          </p:cNvGrpSpPr>
          <p:nvPr/>
        </p:nvGrpSpPr>
        <p:grpSpPr bwMode="auto">
          <a:xfrm>
            <a:off x="1906588" y="5257800"/>
            <a:ext cx="274637" cy="266700"/>
            <a:chOff x="2037" y="3650"/>
            <a:chExt cx="84" cy="82"/>
          </a:xfrm>
        </p:grpSpPr>
        <p:sp>
          <p:nvSpPr>
            <p:cNvPr id="4153" name="Oval 297"/>
            <p:cNvSpPr>
              <a:spLocks noChangeArrowheads="1"/>
            </p:cNvSpPr>
            <p:nvPr/>
          </p:nvSpPr>
          <p:spPr bwMode="auto">
            <a:xfrm>
              <a:off x="2037" y="3650"/>
              <a:ext cx="84" cy="82"/>
            </a:xfrm>
            <a:prstGeom prst="ellipse">
              <a:avLst/>
            </a:pr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sp>
          <p:nvSpPr>
            <p:cNvPr id="4154" name="Freeform 298"/>
            <p:cNvSpPr>
              <a:spLocks/>
            </p:cNvSpPr>
            <p:nvPr/>
          </p:nvSpPr>
          <p:spPr bwMode="auto">
            <a:xfrm>
              <a:off x="2067" y="3670"/>
              <a:ext cx="36" cy="44"/>
            </a:xfrm>
            <a:custGeom>
              <a:avLst/>
              <a:gdLst>
                <a:gd name="T0" fmla="*/ 0 w 43"/>
                <a:gd name="T1" fmla="*/ 10 h 52"/>
                <a:gd name="T2" fmla="*/ 0 w 43"/>
                <a:gd name="T3" fmla="*/ 0 h 52"/>
                <a:gd name="T4" fmla="*/ 8 w 43"/>
                <a:gd name="T5" fmla="*/ 4 h 52"/>
                <a:gd name="T6" fmla="*/ 15 w 43"/>
                <a:gd name="T7" fmla="*/ 10 h 52"/>
                <a:gd name="T8" fmla="*/ 8 w 43"/>
                <a:gd name="T9" fmla="*/ 14 h 52"/>
                <a:gd name="T10" fmla="*/ 0 w 43"/>
                <a:gd name="T11" fmla="*/ 19 h 52"/>
                <a:gd name="T12" fmla="*/ 0 w 43"/>
                <a:gd name="T13" fmla="*/ 10 h 5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3" h="52">
                  <a:moveTo>
                    <a:pt x="0" y="26"/>
                  </a:moveTo>
                  <a:lnTo>
                    <a:pt x="0" y="0"/>
                  </a:lnTo>
                  <a:lnTo>
                    <a:pt x="22" y="12"/>
                  </a:lnTo>
                  <a:lnTo>
                    <a:pt x="43" y="26"/>
                  </a:lnTo>
                  <a:lnTo>
                    <a:pt x="22" y="38"/>
                  </a:lnTo>
                  <a:lnTo>
                    <a:pt x="0" y="52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101" name="Line 299"/>
          <p:cNvSpPr>
            <a:spLocks noChangeShapeType="1"/>
          </p:cNvSpPr>
          <p:nvPr/>
        </p:nvSpPr>
        <p:spPr bwMode="auto">
          <a:xfrm flipH="1">
            <a:off x="1782763" y="5075238"/>
            <a:ext cx="0" cy="639762"/>
          </a:xfrm>
          <a:prstGeom prst="line">
            <a:avLst/>
          </a:prstGeom>
          <a:noFill/>
          <a:ln w="12700">
            <a:solidFill>
              <a:srgbClr val="808284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2" name="Line 300"/>
          <p:cNvSpPr>
            <a:spLocks noChangeShapeType="1"/>
          </p:cNvSpPr>
          <p:nvPr/>
        </p:nvSpPr>
        <p:spPr bwMode="auto">
          <a:xfrm>
            <a:off x="0" y="5715000"/>
            <a:ext cx="9144000" cy="0"/>
          </a:xfrm>
          <a:prstGeom prst="line">
            <a:avLst/>
          </a:prstGeom>
          <a:noFill/>
          <a:ln w="9525">
            <a:solidFill>
              <a:srgbClr val="AEB0B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4103" name="Group 302"/>
          <p:cNvGrpSpPr>
            <a:grpSpLocks/>
          </p:cNvGrpSpPr>
          <p:nvPr/>
        </p:nvGrpSpPr>
        <p:grpSpPr bwMode="auto">
          <a:xfrm>
            <a:off x="0" y="0"/>
            <a:ext cx="9144000" cy="481013"/>
            <a:chOff x="0" y="0"/>
            <a:chExt cx="5760" cy="303"/>
          </a:xfrm>
        </p:grpSpPr>
        <p:sp>
          <p:nvSpPr>
            <p:cNvPr id="4120" name="Rectangle 303"/>
            <p:cNvSpPr>
              <a:spLocks noChangeArrowheads="1"/>
            </p:cNvSpPr>
            <p:nvPr userDrawn="1"/>
          </p:nvSpPr>
          <p:spPr bwMode="auto">
            <a:xfrm>
              <a:off x="0" y="0"/>
              <a:ext cx="5760" cy="2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sp>
          <p:nvSpPr>
            <p:cNvPr id="4121" name="Rectangle 304"/>
            <p:cNvSpPr>
              <a:spLocks noChangeArrowheads="1"/>
            </p:cNvSpPr>
            <p:nvPr userDrawn="1"/>
          </p:nvSpPr>
          <p:spPr bwMode="auto">
            <a:xfrm>
              <a:off x="0" y="0"/>
              <a:ext cx="5760" cy="67"/>
            </a:xfrm>
            <a:prstGeom prst="rect">
              <a:avLst/>
            </a:prstGeom>
            <a:solidFill>
              <a:srgbClr val="F15D2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sp>
          <p:nvSpPr>
            <p:cNvPr id="4122" name="Rectangle 305"/>
            <p:cNvSpPr>
              <a:spLocks noChangeArrowheads="1"/>
            </p:cNvSpPr>
            <p:nvPr userDrawn="1"/>
          </p:nvSpPr>
          <p:spPr bwMode="auto">
            <a:xfrm>
              <a:off x="0" y="234"/>
              <a:ext cx="5760" cy="69"/>
            </a:xfrm>
            <a:prstGeom prst="rect">
              <a:avLst/>
            </a:prstGeom>
            <a:solidFill>
              <a:srgbClr val="8082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857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US" smtClean="0"/>
            </a:p>
          </p:txBody>
        </p:sp>
        <p:grpSp>
          <p:nvGrpSpPr>
            <p:cNvPr id="4123" name="Group 306"/>
            <p:cNvGrpSpPr>
              <a:grpSpLocks/>
            </p:cNvGrpSpPr>
            <p:nvPr userDrawn="1"/>
          </p:nvGrpSpPr>
          <p:grpSpPr bwMode="auto">
            <a:xfrm>
              <a:off x="4340" y="117"/>
              <a:ext cx="1181" cy="67"/>
              <a:chOff x="2082" y="2832"/>
              <a:chExt cx="1682" cy="94"/>
            </a:xfrm>
          </p:grpSpPr>
          <p:sp>
            <p:nvSpPr>
              <p:cNvPr id="4124" name="Freeform 307"/>
              <p:cNvSpPr>
                <a:spLocks/>
              </p:cNvSpPr>
              <p:nvPr userDrawn="1"/>
            </p:nvSpPr>
            <p:spPr bwMode="auto">
              <a:xfrm>
                <a:off x="2224" y="2844"/>
                <a:ext cx="66" cy="64"/>
              </a:xfrm>
              <a:custGeom>
                <a:avLst/>
                <a:gdLst>
                  <a:gd name="T0" fmla="*/ 29 w 78"/>
                  <a:gd name="T1" fmla="*/ 29 h 75"/>
                  <a:gd name="T2" fmla="*/ 21 w 78"/>
                  <a:gd name="T3" fmla="*/ 29 h 75"/>
                  <a:gd name="T4" fmla="*/ 21 w 78"/>
                  <a:gd name="T5" fmla="*/ 10 h 75"/>
                  <a:gd name="T6" fmla="*/ 16 w 78"/>
                  <a:gd name="T7" fmla="*/ 22 h 75"/>
                  <a:gd name="T8" fmla="*/ 12 w 78"/>
                  <a:gd name="T9" fmla="*/ 22 h 75"/>
                  <a:gd name="T10" fmla="*/ 7 w 78"/>
                  <a:gd name="T11" fmla="*/ 10 h 75"/>
                  <a:gd name="T12" fmla="*/ 7 w 78"/>
                  <a:gd name="T13" fmla="*/ 29 h 75"/>
                  <a:gd name="T14" fmla="*/ 0 w 78"/>
                  <a:gd name="T15" fmla="*/ 29 h 75"/>
                  <a:gd name="T16" fmla="*/ 0 w 78"/>
                  <a:gd name="T17" fmla="*/ 0 h 75"/>
                  <a:gd name="T18" fmla="*/ 8 w 78"/>
                  <a:gd name="T19" fmla="*/ 0 h 75"/>
                  <a:gd name="T20" fmla="*/ 15 w 78"/>
                  <a:gd name="T21" fmla="*/ 15 h 75"/>
                  <a:gd name="T22" fmla="*/ 21 w 78"/>
                  <a:gd name="T23" fmla="*/ 0 h 75"/>
                  <a:gd name="T24" fmla="*/ 29 w 78"/>
                  <a:gd name="T25" fmla="*/ 0 h 75"/>
                  <a:gd name="T26" fmla="*/ 29 w 78"/>
                  <a:gd name="T27" fmla="*/ 29 h 7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78" h="75">
                    <a:moveTo>
                      <a:pt x="78" y="75"/>
                    </a:moveTo>
                    <a:lnTo>
                      <a:pt x="59" y="75"/>
                    </a:lnTo>
                    <a:lnTo>
                      <a:pt x="59" y="26"/>
                    </a:lnTo>
                    <a:lnTo>
                      <a:pt x="45" y="57"/>
                    </a:lnTo>
                    <a:lnTo>
                      <a:pt x="33" y="57"/>
                    </a:lnTo>
                    <a:lnTo>
                      <a:pt x="19" y="26"/>
                    </a:lnTo>
                    <a:lnTo>
                      <a:pt x="19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23" y="0"/>
                    </a:lnTo>
                    <a:lnTo>
                      <a:pt x="40" y="38"/>
                    </a:lnTo>
                    <a:lnTo>
                      <a:pt x="56" y="0"/>
                    </a:lnTo>
                    <a:lnTo>
                      <a:pt x="78" y="0"/>
                    </a:lnTo>
                    <a:lnTo>
                      <a:pt x="78" y="75"/>
                    </a:ln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25" name="Freeform 308"/>
              <p:cNvSpPr>
                <a:spLocks noEditPoints="1"/>
              </p:cNvSpPr>
              <p:nvPr userDrawn="1"/>
            </p:nvSpPr>
            <p:spPr bwMode="auto">
              <a:xfrm>
                <a:off x="2302" y="2858"/>
                <a:ext cx="48" cy="50"/>
              </a:xfrm>
              <a:custGeom>
                <a:avLst/>
                <a:gdLst>
                  <a:gd name="T0" fmla="*/ 1088 w 24"/>
                  <a:gd name="T1" fmla="*/ 1408 h 25"/>
                  <a:gd name="T2" fmla="*/ 960 w 24"/>
                  <a:gd name="T3" fmla="*/ 1472 h 25"/>
                  <a:gd name="T4" fmla="*/ 832 w 24"/>
                  <a:gd name="T5" fmla="*/ 1536 h 25"/>
                  <a:gd name="T6" fmla="*/ 704 w 24"/>
                  <a:gd name="T7" fmla="*/ 1600 h 25"/>
                  <a:gd name="T8" fmla="*/ 512 w 24"/>
                  <a:gd name="T9" fmla="*/ 1600 h 25"/>
                  <a:gd name="T10" fmla="*/ 192 w 24"/>
                  <a:gd name="T11" fmla="*/ 1472 h 25"/>
                  <a:gd name="T12" fmla="*/ 0 w 24"/>
                  <a:gd name="T13" fmla="*/ 1152 h 25"/>
                  <a:gd name="T14" fmla="*/ 64 w 24"/>
                  <a:gd name="T15" fmla="*/ 896 h 25"/>
                  <a:gd name="T16" fmla="*/ 320 w 24"/>
                  <a:gd name="T17" fmla="*/ 704 h 25"/>
                  <a:gd name="T18" fmla="*/ 640 w 24"/>
                  <a:gd name="T19" fmla="*/ 640 h 25"/>
                  <a:gd name="T20" fmla="*/ 1088 w 24"/>
                  <a:gd name="T21" fmla="*/ 576 h 25"/>
                  <a:gd name="T22" fmla="*/ 1088 w 24"/>
                  <a:gd name="T23" fmla="*/ 576 h 25"/>
                  <a:gd name="T24" fmla="*/ 960 w 24"/>
                  <a:gd name="T25" fmla="*/ 384 h 25"/>
                  <a:gd name="T26" fmla="*/ 640 w 24"/>
                  <a:gd name="T27" fmla="*/ 320 h 25"/>
                  <a:gd name="T28" fmla="*/ 384 w 24"/>
                  <a:gd name="T29" fmla="*/ 384 h 25"/>
                  <a:gd name="T30" fmla="*/ 192 w 24"/>
                  <a:gd name="T31" fmla="*/ 448 h 25"/>
                  <a:gd name="T32" fmla="*/ 128 w 24"/>
                  <a:gd name="T33" fmla="*/ 448 h 25"/>
                  <a:gd name="T34" fmla="*/ 128 w 24"/>
                  <a:gd name="T35" fmla="*/ 64 h 25"/>
                  <a:gd name="T36" fmla="*/ 384 w 24"/>
                  <a:gd name="T37" fmla="*/ 64 h 25"/>
                  <a:gd name="T38" fmla="*/ 768 w 24"/>
                  <a:gd name="T39" fmla="*/ 0 h 25"/>
                  <a:gd name="T40" fmla="*/ 1344 w 24"/>
                  <a:gd name="T41" fmla="*/ 128 h 25"/>
                  <a:gd name="T42" fmla="*/ 1536 w 24"/>
                  <a:gd name="T43" fmla="*/ 576 h 25"/>
                  <a:gd name="T44" fmla="*/ 1536 w 24"/>
                  <a:gd name="T45" fmla="*/ 1600 h 25"/>
                  <a:gd name="T46" fmla="*/ 1088 w 24"/>
                  <a:gd name="T47" fmla="*/ 1600 h 25"/>
                  <a:gd name="T48" fmla="*/ 1088 w 24"/>
                  <a:gd name="T49" fmla="*/ 1408 h 25"/>
                  <a:gd name="T50" fmla="*/ 1088 w 24"/>
                  <a:gd name="T51" fmla="*/ 1216 h 25"/>
                  <a:gd name="T52" fmla="*/ 1088 w 24"/>
                  <a:gd name="T53" fmla="*/ 896 h 25"/>
                  <a:gd name="T54" fmla="*/ 832 w 24"/>
                  <a:gd name="T55" fmla="*/ 896 h 25"/>
                  <a:gd name="T56" fmla="*/ 640 w 24"/>
                  <a:gd name="T57" fmla="*/ 896 h 25"/>
                  <a:gd name="T58" fmla="*/ 576 w 24"/>
                  <a:gd name="T59" fmla="*/ 1024 h 25"/>
                  <a:gd name="T60" fmla="*/ 512 w 24"/>
                  <a:gd name="T61" fmla="*/ 1088 h 25"/>
                  <a:gd name="T62" fmla="*/ 512 w 24"/>
                  <a:gd name="T63" fmla="*/ 1216 h 25"/>
                  <a:gd name="T64" fmla="*/ 576 w 24"/>
                  <a:gd name="T65" fmla="*/ 1216 h 25"/>
                  <a:gd name="T66" fmla="*/ 640 w 24"/>
                  <a:gd name="T67" fmla="*/ 1280 h 25"/>
                  <a:gd name="T68" fmla="*/ 768 w 24"/>
                  <a:gd name="T69" fmla="*/ 1280 h 25"/>
                  <a:gd name="T70" fmla="*/ 896 w 24"/>
                  <a:gd name="T71" fmla="*/ 1280 h 25"/>
                  <a:gd name="T72" fmla="*/ 1088 w 24"/>
                  <a:gd name="T73" fmla="*/ 1216 h 25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24" h="25">
                    <a:moveTo>
                      <a:pt x="17" y="22"/>
                    </a:moveTo>
                    <a:cubicBezTo>
                      <a:pt x="16" y="23"/>
                      <a:pt x="16" y="23"/>
                      <a:pt x="15" y="23"/>
                    </a:cubicBezTo>
                    <a:cubicBezTo>
                      <a:pt x="14" y="24"/>
                      <a:pt x="14" y="24"/>
                      <a:pt x="13" y="24"/>
                    </a:cubicBezTo>
                    <a:cubicBezTo>
                      <a:pt x="13" y="25"/>
                      <a:pt x="12" y="25"/>
                      <a:pt x="11" y="25"/>
                    </a:cubicBezTo>
                    <a:cubicBezTo>
                      <a:pt x="10" y="25"/>
                      <a:pt x="9" y="25"/>
                      <a:pt x="8" y="25"/>
                    </a:cubicBezTo>
                    <a:cubicBezTo>
                      <a:pt x="6" y="25"/>
                      <a:pt x="4" y="25"/>
                      <a:pt x="3" y="23"/>
                    </a:cubicBezTo>
                    <a:cubicBezTo>
                      <a:pt x="1" y="22"/>
                      <a:pt x="0" y="20"/>
                      <a:pt x="0" y="18"/>
                    </a:cubicBezTo>
                    <a:cubicBezTo>
                      <a:pt x="0" y="16"/>
                      <a:pt x="1" y="15"/>
                      <a:pt x="1" y="14"/>
                    </a:cubicBezTo>
                    <a:cubicBezTo>
                      <a:pt x="2" y="13"/>
                      <a:pt x="3" y="12"/>
                      <a:pt x="5" y="11"/>
                    </a:cubicBezTo>
                    <a:cubicBezTo>
                      <a:pt x="6" y="10"/>
                      <a:pt x="8" y="10"/>
                      <a:pt x="10" y="10"/>
                    </a:cubicBezTo>
                    <a:cubicBezTo>
                      <a:pt x="12" y="9"/>
                      <a:pt x="14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8"/>
                      <a:pt x="16" y="7"/>
                      <a:pt x="15" y="6"/>
                    </a:cubicBezTo>
                    <a:cubicBezTo>
                      <a:pt x="14" y="6"/>
                      <a:pt x="12" y="5"/>
                      <a:pt x="10" y="5"/>
                    </a:cubicBezTo>
                    <a:cubicBezTo>
                      <a:pt x="9" y="5"/>
                      <a:pt x="8" y="6"/>
                      <a:pt x="6" y="6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4" y="6"/>
                      <a:pt x="24" y="9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17" y="25"/>
                      <a:pt x="17" y="25"/>
                      <a:pt x="17" y="25"/>
                    </a:cubicBezTo>
                    <a:lnTo>
                      <a:pt x="17" y="22"/>
                    </a:lnTo>
                    <a:close/>
                    <a:moveTo>
                      <a:pt x="17" y="19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5" y="14"/>
                      <a:pt x="14" y="14"/>
                      <a:pt x="13" y="14"/>
                    </a:cubicBezTo>
                    <a:cubicBezTo>
                      <a:pt x="12" y="14"/>
                      <a:pt x="11" y="14"/>
                      <a:pt x="10" y="14"/>
                    </a:cubicBezTo>
                    <a:cubicBezTo>
                      <a:pt x="10" y="15"/>
                      <a:pt x="9" y="15"/>
                      <a:pt x="9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8"/>
                      <a:pt x="8" y="18"/>
                      <a:pt x="8" y="19"/>
                    </a:cubicBezTo>
                    <a:cubicBezTo>
                      <a:pt x="8" y="19"/>
                      <a:pt x="8" y="19"/>
                      <a:pt x="9" y="19"/>
                    </a:cubicBezTo>
                    <a:cubicBezTo>
                      <a:pt x="9" y="20"/>
                      <a:pt x="10" y="20"/>
                      <a:pt x="10" y="20"/>
                    </a:cubicBezTo>
                    <a:cubicBezTo>
                      <a:pt x="10" y="20"/>
                      <a:pt x="11" y="20"/>
                      <a:pt x="12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6" y="19"/>
                      <a:pt x="17" y="19"/>
                    </a:cubicBez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26" name="Freeform 309"/>
              <p:cNvSpPr>
                <a:spLocks/>
              </p:cNvSpPr>
              <p:nvPr userDrawn="1"/>
            </p:nvSpPr>
            <p:spPr bwMode="auto">
              <a:xfrm>
                <a:off x="2364" y="2860"/>
                <a:ext cx="36" cy="48"/>
              </a:xfrm>
              <a:custGeom>
                <a:avLst/>
                <a:gdLst>
                  <a:gd name="T0" fmla="*/ 1152 w 18"/>
                  <a:gd name="T1" fmla="*/ 448 h 24"/>
                  <a:gd name="T2" fmla="*/ 1088 w 18"/>
                  <a:gd name="T3" fmla="*/ 448 h 24"/>
                  <a:gd name="T4" fmla="*/ 960 w 18"/>
                  <a:gd name="T5" fmla="*/ 448 h 24"/>
                  <a:gd name="T6" fmla="*/ 896 w 18"/>
                  <a:gd name="T7" fmla="*/ 448 h 24"/>
                  <a:gd name="T8" fmla="*/ 704 w 18"/>
                  <a:gd name="T9" fmla="*/ 448 h 24"/>
                  <a:gd name="T10" fmla="*/ 512 w 18"/>
                  <a:gd name="T11" fmla="*/ 512 h 24"/>
                  <a:gd name="T12" fmla="*/ 512 w 18"/>
                  <a:gd name="T13" fmla="*/ 1536 h 24"/>
                  <a:gd name="T14" fmla="*/ 0 w 18"/>
                  <a:gd name="T15" fmla="*/ 1536 h 24"/>
                  <a:gd name="T16" fmla="*/ 0 w 18"/>
                  <a:gd name="T17" fmla="*/ 0 h 24"/>
                  <a:gd name="T18" fmla="*/ 512 w 18"/>
                  <a:gd name="T19" fmla="*/ 0 h 24"/>
                  <a:gd name="T20" fmla="*/ 512 w 18"/>
                  <a:gd name="T21" fmla="*/ 192 h 24"/>
                  <a:gd name="T22" fmla="*/ 768 w 18"/>
                  <a:gd name="T23" fmla="*/ 0 h 24"/>
                  <a:gd name="T24" fmla="*/ 1024 w 18"/>
                  <a:gd name="T25" fmla="*/ 0 h 24"/>
                  <a:gd name="T26" fmla="*/ 1088 w 18"/>
                  <a:gd name="T27" fmla="*/ 0 h 24"/>
                  <a:gd name="T28" fmla="*/ 1152 w 18"/>
                  <a:gd name="T29" fmla="*/ 0 h 24"/>
                  <a:gd name="T30" fmla="*/ 1152 w 18"/>
                  <a:gd name="T31" fmla="*/ 448 h 2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8" h="24">
                    <a:moveTo>
                      <a:pt x="18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6" y="7"/>
                      <a:pt x="15" y="7"/>
                    </a:cubicBezTo>
                    <a:cubicBezTo>
                      <a:pt x="15" y="7"/>
                      <a:pt x="14" y="7"/>
                      <a:pt x="14" y="7"/>
                    </a:cubicBezTo>
                    <a:cubicBezTo>
                      <a:pt x="12" y="7"/>
                      <a:pt x="11" y="7"/>
                      <a:pt x="11" y="7"/>
                    </a:cubicBezTo>
                    <a:cubicBezTo>
                      <a:pt x="10" y="7"/>
                      <a:pt x="9" y="7"/>
                      <a:pt x="8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0" y="2"/>
                      <a:pt x="11" y="1"/>
                      <a:pt x="12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6" y="0"/>
                      <a:pt x="16" y="0"/>
                      <a:pt x="17" y="0"/>
                    </a:cubicBezTo>
                    <a:cubicBezTo>
                      <a:pt x="17" y="0"/>
                      <a:pt x="17" y="0"/>
                      <a:pt x="18" y="0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27" name="Freeform 310"/>
              <p:cNvSpPr>
                <a:spLocks/>
              </p:cNvSpPr>
              <p:nvPr userDrawn="1"/>
            </p:nvSpPr>
            <p:spPr bwMode="auto">
              <a:xfrm>
                <a:off x="2402" y="2860"/>
                <a:ext cx="54" cy="48"/>
              </a:xfrm>
              <a:custGeom>
                <a:avLst/>
                <a:gdLst>
                  <a:gd name="T0" fmla="*/ 24 w 64"/>
                  <a:gd name="T1" fmla="*/ 0 h 56"/>
                  <a:gd name="T2" fmla="*/ 15 w 64"/>
                  <a:gd name="T3" fmla="*/ 22 h 56"/>
                  <a:gd name="T4" fmla="*/ 8 w 64"/>
                  <a:gd name="T5" fmla="*/ 22 h 56"/>
                  <a:gd name="T6" fmla="*/ 0 w 64"/>
                  <a:gd name="T7" fmla="*/ 0 h 56"/>
                  <a:gd name="T8" fmla="*/ 7 w 64"/>
                  <a:gd name="T9" fmla="*/ 0 h 56"/>
                  <a:gd name="T10" fmla="*/ 12 w 64"/>
                  <a:gd name="T11" fmla="*/ 15 h 56"/>
                  <a:gd name="T12" fmla="*/ 16 w 64"/>
                  <a:gd name="T13" fmla="*/ 0 h 56"/>
                  <a:gd name="T14" fmla="*/ 24 w 64"/>
                  <a:gd name="T15" fmla="*/ 0 h 5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64" h="56">
                    <a:moveTo>
                      <a:pt x="64" y="0"/>
                    </a:moveTo>
                    <a:lnTo>
                      <a:pt x="42" y="56"/>
                    </a:lnTo>
                    <a:lnTo>
                      <a:pt x="21" y="56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33" y="38"/>
                    </a:lnTo>
                    <a:lnTo>
                      <a:pt x="45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28" name="Freeform 311"/>
              <p:cNvSpPr>
                <a:spLocks noEditPoints="1"/>
              </p:cNvSpPr>
              <p:nvPr userDrawn="1"/>
            </p:nvSpPr>
            <p:spPr bwMode="auto">
              <a:xfrm>
                <a:off x="2462" y="2858"/>
                <a:ext cx="50" cy="50"/>
              </a:xfrm>
              <a:custGeom>
                <a:avLst/>
                <a:gdLst>
                  <a:gd name="T0" fmla="*/ 1600 w 25"/>
                  <a:gd name="T1" fmla="*/ 896 h 25"/>
                  <a:gd name="T2" fmla="*/ 448 w 25"/>
                  <a:gd name="T3" fmla="*/ 896 h 25"/>
                  <a:gd name="T4" fmla="*/ 576 w 25"/>
                  <a:gd name="T5" fmla="*/ 1216 h 25"/>
                  <a:gd name="T6" fmla="*/ 960 w 25"/>
                  <a:gd name="T7" fmla="*/ 1280 h 25"/>
                  <a:gd name="T8" fmla="*/ 1280 w 25"/>
                  <a:gd name="T9" fmla="*/ 1216 h 25"/>
                  <a:gd name="T10" fmla="*/ 1536 w 25"/>
                  <a:gd name="T11" fmla="*/ 1088 h 25"/>
                  <a:gd name="T12" fmla="*/ 1536 w 25"/>
                  <a:gd name="T13" fmla="*/ 1088 h 25"/>
                  <a:gd name="T14" fmla="*/ 1536 w 25"/>
                  <a:gd name="T15" fmla="*/ 1472 h 25"/>
                  <a:gd name="T16" fmla="*/ 1280 w 25"/>
                  <a:gd name="T17" fmla="*/ 1600 h 25"/>
                  <a:gd name="T18" fmla="*/ 896 w 25"/>
                  <a:gd name="T19" fmla="*/ 1600 h 25"/>
                  <a:gd name="T20" fmla="*/ 192 w 25"/>
                  <a:gd name="T21" fmla="*/ 1408 h 25"/>
                  <a:gd name="T22" fmla="*/ 0 w 25"/>
                  <a:gd name="T23" fmla="*/ 832 h 25"/>
                  <a:gd name="T24" fmla="*/ 192 w 25"/>
                  <a:gd name="T25" fmla="*/ 256 h 25"/>
                  <a:gd name="T26" fmla="*/ 832 w 25"/>
                  <a:gd name="T27" fmla="*/ 0 h 25"/>
                  <a:gd name="T28" fmla="*/ 1408 w 25"/>
                  <a:gd name="T29" fmla="*/ 192 h 25"/>
                  <a:gd name="T30" fmla="*/ 1600 w 25"/>
                  <a:gd name="T31" fmla="*/ 768 h 25"/>
                  <a:gd name="T32" fmla="*/ 1600 w 25"/>
                  <a:gd name="T33" fmla="*/ 896 h 25"/>
                  <a:gd name="T34" fmla="*/ 1088 w 25"/>
                  <a:gd name="T35" fmla="*/ 640 h 25"/>
                  <a:gd name="T36" fmla="*/ 1024 w 25"/>
                  <a:gd name="T37" fmla="*/ 384 h 25"/>
                  <a:gd name="T38" fmla="*/ 832 w 25"/>
                  <a:gd name="T39" fmla="*/ 320 h 25"/>
                  <a:gd name="T40" fmla="*/ 576 w 25"/>
                  <a:gd name="T41" fmla="*/ 384 h 25"/>
                  <a:gd name="T42" fmla="*/ 448 w 25"/>
                  <a:gd name="T43" fmla="*/ 640 h 25"/>
                  <a:gd name="T44" fmla="*/ 1088 w 25"/>
                  <a:gd name="T45" fmla="*/ 640 h 2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5" h="25">
                    <a:moveTo>
                      <a:pt x="25" y="14"/>
                    </a:moveTo>
                    <a:cubicBezTo>
                      <a:pt x="7" y="14"/>
                      <a:pt x="7" y="14"/>
                      <a:pt x="7" y="14"/>
                    </a:cubicBezTo>
                    <a:cubicBezTo>
                      <a:pt x="7" y="16"/>
                      <a:pt x="8" y="18"/>
                      <a:pt x="9" y="19"/>
                    </a:cubicBezTo>
                    <a:cubicBezTo>
                      <a:pt x="11" y="20"/>
                      <a:pt x="13" y="20"/>
                      <a:pt x="15" y="20"/>
                    </a:cubicBezTo>
                    <a:cubicBezTo>
                      <a:pt x="17" y="20"/>
                      <a:pt x="18" y="20"/>
                      <a:pt x="20" y="19"/>
                    </a:cubicBezTo>
                    <a:cubicBezTo>
                      <a:pt x="22" y="19"/>
                      <a:pt x="23" y="18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23" y="24"/>
                      <a:pt x="21" y="25"/>
                      <a:pt x="20" y="25"/>
                    </a:cubicBezTo>
                    <a:cubicBezTo>
                      <a:pt x="18" y="25"/>
                      <a:pt x="16" y="25"/>
                      <a:pt x="14" y="25"/>
                    </a:cubicBezTo>
                    <a:cubicBezTo>
                      <a:pt x="10" y="25"/>
                      <a:pt x="6" y="24"/>
                      <a:pt x="3" y="22"/>
                    </a:cubicBezTo>
                    <a:cubicBezTo>
                      <a:pt x="1" y="20"/>
                      <a:pt x="0" y="17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5" y="8"/>
                      <a:pt x="25" y="12"/>
                    </a:cubicBezTo>
                    <a:lnTo>
                      <a:pt x="25" y="14"/>
                    </a:lnTo>
                    <a:close/>
                    <a:moveTo>
                      <a:pt x="17" y="10"/>
                    </a:moveTo>
                    <a:cubicBezTo>
                      <a:pt x="17" y="8"/>
                      <a:pt x="17" y="7"/>
                      <a:pt x="16" y="6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1" y="5"/>
                      <a:pt x="10" y="5"/>
                      <a:pt x="9" y="6"/>
                    </a:cubicBezTo>
                    <a:cubicBezTo>
                      <a:pt x="8" y="7"/>
                      <a:pt x="7" y="8"/>
                      <a:pt x="7" y="10"/>
                    </a:cubicBezTo>
                    <a:lnTo>
                      <a:pt x="17" y="10"/>
                    </a:lnTo>
                    <a:close/>
                  </a:path>
                </a:pathLst>
              </a:cu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29" name="Rectangle 312"/>
              <p:cNvSpPr>
                <a:spLocks noChangeArrowheads="1"/>
              </p:cNvSpPr>
              <p:nvPr userDrawn="1"/>
            </p:nvSpPr>
            <p:spPr bwMode="auto">
              <a:xfrm>
                <a:off x="2522" y="2842"/>
                <a:ext cx="16" cy="66"/>
              </a:xfrm>
              <a:prstGeom prst="rect">
                <a:avLst/>
              </a:pr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4130" name="Rectangle 313"/>
              <p:cNvSpPr>
                <a:spLocks noChangeArrowheads="1"/>
              </p:cNvSpPr>
              <p:nvPr userDrawn="1"/>
            </p:nvSpPr>
            <p:spPr bwMode="auto">
              <a:xfrm>
                <a:off x="2552" y="2842"/>
                <a:ext cx="16" cy="66"/>
              </a:xfrm>
              <a:prstGeom prst="rect">
                <a:avLst/>
              </a:pr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4131" name="Rectangle 314"/>
              <p:cNvSpPr>
                <a:spLocks noChangeArrowheads="1"/>
              </p:cNvSpPr>
              <p:nvPr userDrawn="1"/>
            </p:nvSpPr>
            <p:spPr bwMode="auto">
              <a:xfrm>
                <a:off x="2582" y="2890"/>
                <a:ext cx="16" cy="18"/>
              </a:xfrm>
              <a:prstGeom prst="rect">
                <a:avLst/>
              </a:prstGeom>
              <a:solidFill>
                <a:srgbClr val="F36E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4132" name="Freeform 315"/>
              <p:cNvSpPr>
                <a:spLocks/>
              </p:cNvSpPr>
              <p:nvPr userDrawn="1"/>
            </p:nvSpPr>
            <p:spPr bwMode="auto">
              <a:xfrm>
                <a:off x="2644" y="2844"/>
                <a:ext cx="68" cy="64"/>
              </a:xfrm>
              <a:custGeom>
                <a:avLst/>
                <a:gdLst>
                  <a:gd name="T0" fmla="*/ 31 w 80"/>
                  <a:gd name="T1" fmla="*/ 29 h 75"/>
                  <a:gd name="T2" fmla="*/ 22 w 80"/>
                  <a:gd name="T3" fmla="*/ 29 h 75"/>
                  <a:gd name="T4" fmla="*/ 22 w 80"/>
                  <a:gd name="T5" fmla="*/ 10 h 75"/>
                  <a:gd name="T6" fmla="*/ 18 w 80"/>
                  <a:gd name="T7" fmla="*/ 22 h 75"/>
                  <a:gd name="T8" fmla="*/ 12 w 80"/>
                  <a:gd name="T9" fmla="*/ 22 h 75"/>
                  <a:gd name="T10" fmla="*/ 8 w 80"/>
                  <a:gd name="T11" fmla="*/ 10 h 75"/>
                  <a:gd name="T12" fmla="*/ 8 w 80"/>
                  <a:gd name="T13" fmla="*/ 29 h 75"/>
                  <a:gd name="T14" fmla="*/ 0 w 80"/>
                  <a:gd name="T15" fmla="*/ 29 h 75"/>
                  <a:gd name="T16" fmla="*/ 0 w 80"/>
                  <a:gd name="T17" fmla="*/ 0 h 75"/>
                  <a:gd name="T18" fmla="*/ 9 w 80"/>
                  <a:gd name="T19" fmla="*/ 0 h 75"/>
                  <a:gd name="T20" fmla="*/ 15 w 80"/>
                  <a:gd name="T21" fmla="*/ 15 h 75"/>
                  <a:gd name="T22" fmla="*/ 22 w 80"/>
                  <a:gd name="T23" fmla="*/ 0 h 75"/>
                  <a:gd name="T24" fmla="*/ 31 w 80"/>
                  <a:gd name="T25" fmla="*/ 0 h 75"/>
                  <a:gd name="T26" fmla="*/ 31 w 80"/>
                  <a:gd name="T27" fmla="*/ 29 h 75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80" h="75">
                    <a:moveTo>
                      <a:pt x="80" y="75"/>
                    </a:moveTo>
                    <a:lnTo>
                      <a:pt x="59" y="75"/>
                    </a:lnTo>
                    <a:lnTo>
                      <a:pt x="59" y="26"/>
                    </a:lnTo>
                    <a:lnTo>
                      <a:pt x="47" y="57"/>
                    </a:lnTo>
                    <a:lnTo>
                      <a:pt x="33" y="57"/>
                    </a:lnTo>
                    <a:lnTo>
                      <a:pt x="19" y="26"/>
                    </a:lnTo>
                    <a:lnTo>
                      <a:pt x="19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23" y="0"/>
                    </a:lnTo>
                    <a:lnTo>
                      <a:pt x="40" y="38"/>
                    </a:lnTo>
                    <a:lnTo>
                      <a:pt x="56" y="0"/>
                    </a:lnTo>
                    <a:lnTo>
                      <a:pt x="80" y="0"/>
                    </a:lnTo>
                    <a:lnTo>
                      <a:pt x="8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33" name="Freeform 316"/>
              <p:cNvSpPr>
                <a:spLocks noEditPoints="1"/>
              </p:cNvSpPr>
              <p:nvPr userDrawn="1"/>
            </p:nvSpPr>
            <p:spPr bwMode="auto">
              <a:xfrm>
                <a:off x="2724" y="2858"/>
                <a:ext cx="52" cy="52"/>
              </a:xfrm>
              <a:custGeom>
                <a:avLst/>
                <a:gdLst>
                  <a:gd name="T0" fmla="*/ 1664 w 26"/>
                  <a:gd name="T1" fmla="*/ 832 h 26"/>
                  <a:gd name="T2" fmla="*/ 1408 w 26"/>
                  <a:gd name="T3" fmla="*/ 1408 h 26"/>
                  <a:gd name="T4" fmla="*/ 832 w 26"/>
                  <a:gd name="T5" fmla="*/ 1664 h 26"/>
                  <a:gd name="T6" fmla="*/ 192 w 26"/>
                  <a:gd name="T7" fmla="*/ 1408 h 26"/>
                  <a:gd name="T8" fmla="*/ 0 w 26"/>
                  <a:gd name="T9" fmla="*/ 832 h 26"/>
                  <a:gd name="T10" fmla="*/ 192 w 26"/>
                  <a:gd name="T11" fmla="*/ 256 h 26"/>
                  <a:gd name="T12" fmla="*/ 832 w 26"/>
                  <a:gd name="T13" fmla="*/ 0 h 26"/>
                  <a:gd name="T14" fmla="*/ 1408 w 26"/>
                  <a:gd name="T15" fmla="*/ 256 h 26"/>
                  <a:gd name="T16" fmla="*/ 1664 w 26"/>
                  <a:gd name="T17" fmla="*/ 832 h 26"/>
                  <a:gd name="T18" fmla="*/ 1024 w 26"/>
                  <a:gd name="T19" fmla="*/ 1216 h 26"/>
                  <a:gd name="T20" fmla="*/ 1088 w 26"/>
                  <a:gd name="T21" fmla="*/ 1024 h 26"/>
                  <a:gd name="T22" fmla="*/ 1152 w 26"/>
                  <a:gd name="T23" fmla="*/ 832 h 26"/>
                  <a:gd name="T24" fmla="*/ 1088 w 26"/>
                  <a:gd name="T25" fmla="*/ 576 h 26"/>
                  <a:gd name="T26" fmla="*/ 1024 w 26"/>
                  <a:gd name="T27" fmla="*/ 448 h 26"/>
                  <a:gd name="T28" fmla="*/ 960 w 26"/>
                  <a:gd name="T29" fmla="*/ 384 h 26"/>
                  <a:gd name="T30" fmla="*/ 832 w 26"/>
                  <a:gd name="T31" fmla="*/ 320 h 26"/>
                  <a:gd name="T32" fmla="*/ 704 w 26"/>
                  <a:gd name="T33" fmla="*/ 384 h 26"/>
                  <a:gd name="T34" fmla="*/ 576 w 26"/>
                  <a:gd name="T35" fmla="*/ 448 h 26"/>
                  <a:gd name="T36" fmla="*/ 512 w 26"/>
                  <a:gd name="T37" fmla="*/ 576 h 26"/>
                  <a:gd name="T38" fmla="*/ 512 w 26"/>
                  <a:gd name="T39" fmla="*/ 832 h 26"/>
                  <a:gd name="T40" fmla="*/ 512 w 26"/>
                  <a:gd name="T41" fmla="*/ 1024 h 26"/>
                  <a:gd name="T42" fmla="*/ 576 w 26"/>
                  <a:gd name="T43" fmla="*/ 1216 h 26"/>
                  <a:gd name="T44" fmla="*/ 704 w 26"/>
                  <a:gd name="T45" fmla="*/ 1280 h 26"/>
                  <a:gd name="T46" fmla="*/ 832 w 26"/>
                  <a:gd name="T47" fmla="*/ 1280 h 26"/>
                  <a:gd name="T48" fmla="*/ 960 w 26"/>
                  <a:gd name="T49" fmla="*/ 1280 h 26"/>
                  <a:gd name="T50" fmla="*/ 1024 w 26"/>
                  <a:gd name="T51" fmla="*/ 1216 h 2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6" h="26">
                    <a:moveTo>
                      <a:pt x="26" y="13"/>
                    </a:moveTo>
                    <a:cubicBezTo>
                      <a:pt x="26" y="17"/>
                      <a:pt x="25" y="20"/>
                      <a:pt x="22" y="22"/>
                    </a:cubicBezTo>
                    <a:cubicBezTo>
                      <a:pt x="20" y="24"/>
                      <a:pt x="17" y="26"/>
                      <a:pt x="13" y="26"/>
                    </a:cubicBezTo>
                    <a:cubicBezTo>
                      <a:pt x="9" y="26"/>
                      <a:pt x="5" y="24"/>
                      <a:pt x="3" y="22"/>
                    </a:cubicBezTo>
                    <a:cubicBezTo>
                      <a:pt x="1" y="20"/>
                      <a:pt x="0" y="17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5" y="6"/>
                      <a:pt x="26" y="9"/>
                      <a:pt x="26" y="13"/>
                    </a:cubicBezTo>
                    <a:close/>
                    <a:moveTo>
                      <a:pt x="16" y="19"/>
                    </a:moveTo>
                    <a:cubicBezTo>
                      <a:pt x="17" y="18"/>
                      <a:pt x="17" y="17"/>
                      <a:pt x="17" y="16"/>
                    </a:cubicBezTo>
                    <a:cubicBezTo>
                      <a:pt x="18" y="16"/>
                      <a:pt x="18" y="14"/>
                      <a:pt x="18" y="13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7" y="8"/>
                      <a:pt x="17" y="8"/>
                      <a:pt x="16" y="7"/>
                    </a:cubicBezTo>
                    <a:cubicBezTo>
                      <a:pt x="16" y="6"/>
                      <a:pt x="15" y="6"/>
                      <a:pt x="15" y="6"/>
                    </a:cubicBezTo>
                    <a:cubicBezTo>
                      <a:pt x="14" y="6"/>
                      <a:pt x="13" y="5"/>
                      <a:pt x="13" y="5"/>
                    </a:cubicBezTo>
                    <a:cubicBezTo>
                      <a:pt x="12" y="5"/>
                      <a:pt x="11" y="6"/>
                      <a:pt x="11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8"/>
                      <a:pt x="8" y="8"/>
                      <a:pt x="8" y="9"/>
                    </a:cubicBezTo>
                    <a:cubicBezTo>
                      <a:pt x="8" y="10"/>
                      <a:pt x="8" y="11"/>
                      <a:pt x="8" y="13"/>
                    </a:cubicBezTo>
                    <a:cubicBezTo>
                      <a:pt x="8" y="14"/>
                      <a:pt x="8" y="15"/>
                      <a:pt x="8" y="16"/>
                    </a:cubicBezTo>
                    <a:cubicBezTo>
                      <a:pt x="8" y="17"/>
                      <a:pt x="8" y="18"/>
                      <a:pt x="9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5" y="20"/>
                    </a:cubicBezTo>
                    <a:cubicBezTo>
                      <a:pt x="15" y="20"/>
                      <a:pt x="16" y="19"/>
                      <a:pt x="1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34" name="Freeform 317"/>
              <p:cNvSpPr>
                <a:spLocks/>
              </p:cNvSpPr>
              <p:nvPr userDrawn="1"/>
            </p:nvSpPr>
            <p:spPr bwMode="auto">
              <a:xfrm>
                <a:off x="2780" y="2860"/>
                <a:ext cx="54" cy="48"/>
              </a:xfrm>
              <a:custGeom>
                <a:avLst/>
                <a:gdLst>
                  <a:gd name="T0" fmla="*/ 24 w 64"/>
                  <a:gd name="T1" fmla="*/ 0 h 56"/>
                  <a:gd name="T2" fmla="*/ 15 w 64"/>
                  <a:gd name="T3" fmla="*/ 22 h 56"/>
                  <a:gd name="T4" fmla="*/ 8 w 64"/>
                  <a:gd name="T5" fmla="*/ 22 h 56"/>
                  <a:gd name="T6" fmla="*/ 0 w 64"/>
                  <a:gd name="T7" fmla="*/ 0 h 56"/>
                  <a:gd name="T8" fmla="*/ 7 w 64"/>
                  <a:gd name="T9" fmla="*/ 0 h 56"/>
                  <a:gd name="T10" fmla="*/ 12 w 64"/>
                  <a:gd name="T11" fmla="*/ 15 h 56"/>
                  <a:gd name="T12" fmla="*/ 16 w 64"/>
                  <a:gd name="T13" fmla="*/ 0 h 56"/>
                  <a:gd name="T14" fmla="*/ 24 w 64"/>
                  <a:gd name="T15" fmla="*/ 0 h 5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64" h="56">
                    <a:moveTo>
                      <a:pt x="64" y="0"/>
                    </a:moveTo>
                    <a:lnTo>
                      <a:pt x="43" y="56"/>
                    </a:lnTo>
                    <a:lnTo>
                      <a:pt x="22" y="56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33" y="38"/>
                    </a:lnTo>
                    <a:lnTo>
                      <a:pt x="45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35" name="Freeform 318"/>
              <p:cNvSpPr>
                <a:spLocks noEditPoints="1"/>
              </p:cNvSpPr>
              <p:nvPr userDrawn="1"/>
            </p:nvSpPr>
            <p:spPr bwMode="auto">
              <a:xfrm>
                <a:off x="2842" y="2842"/>
                <a:ext cx="18" cy="66"/>
              </a:xfrm>
              <a:custGeom>
                <a:avLst/>
                <a:gdLst>
                  <a:gd name="T0" fmla="*/ 8 w 21"/>
                  <a:gd name="T1" fmla="*/ 4 h 78"/>
                  <a:gd name="T2" fmla="*/ 0 w 21"/>
                  <a:gd name="T3" fmla="*/ 4 h 78"/>
                  <a:gd name="T4" fmla="*/ 0 w 21"/>
                  <a:gd name="T5" fmla="*/ 0 h 78"/>
                  <a:gd name="T6" fmla="*/ 8 w 21"/>
                  <a:gd name="T7" fmla="*/ 0 h 78"/>
                  <a:gd name="T8" fmla="*/ 8 w 21"/>
                  <a:gd name="T9" fmla="*/ 4 h 78"/>
                  <a:gd name="T10" fmla="*/ 8 w 21"/>
                  <a:gd name="T11" fmla="*/ 29 h 78"/>
                  <a:gd name="T12" fmla="*/ 2 w 21"/>
                  <a:gd name="T13" fmla="*/ 29 h 78"/>
                  <a:gd name="T14" fmla="*/ 2 w 21"/>
                  <a:gd name="T15" fmla="*/ 8 h 78"/>
                  <a:gd name="T16" fmla="*/ 8 w 21"/>
                  <a:gd name="T17" fmla="*/ 8 h 78"/>
                  <a:gd name="T18" fmla="*/ 8 w 21"/>
                  <a:gd name="T19" fmla="*/ 29 h 7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" h="78">
                    <a:moveTo>
                      <a:pt x="21" y="12"/>
                    </a:moveTo>
                    <a:lnTo>
                      <a:pt x="0" y="12"/>
                    </a:lnTo>
                    <a:lnTo>
                      <a:pt x="0" y="0"/>
                    </a:lnTo>
                    <a:lnTo>
                      <a:pt x="21" y="0"/>
                    </a:lnTo>
                    <a:lnTo>
                      <a:pt x="21" y="12"/>
                    </a:lnTo>
                    <a:close/>
                    <a:moveTo>
                      <a:pt x="19" y="78"/>
                    </a:moveTo>
                    <a:lnTo>
                      <a:pt x="2" y="78"/>
                    </a:lnTo>
                    <a:lnTo>
                      <a:pt x="2" y="22"/>
                    </a:lnTo>
                    <a:lnTo>
                      <a:pt x="19" y="22"/>
                    </a:lnTo>
                    <a:lnTo>
                      <a:pt x="19" y="7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36" name="Freeform 319"/>
              <p:cNvSpPr>
                <a:spLocks/>
              </p:cNvSpPr>
              <p:nvPr userDrawn="1"/>
            </p:nvSpPr>
            <p:spPr bwMode="auto">
              <a:xfrm>
                <a:off x="2874" y="2858"/>
                <a:ext cx="48" cy="50"/>
              </a:xfrm>
              <a:custGeom>
                <a:avLst/>
                <a:gdLst>
                  <a:gd name="T0" fmla="*/ 1536 w 24"/>
                  <a:gd name="T1" fmla="*/ 1600 h 25"/>
                  <a:gd name="T2" fmla="*/ 1024 w 24"/>
                  <a:gd name="T3" fmla="*/ 1600 h 25"/>
                  <a:gd name="T4" fmla="*/ 1024 w 24"/>
                  <a:gd name="T5" fmla="*/ 832 h 25"/>
                  <a:gd name="T6" fmla="*/ 1024 w 24"/>
                  <a:gd name="T7" fmla="*/ 640 h 25"/>
                  <a:gd name="T8" fmla="*/ 960 w 24"/>
                  <a:gd name="T9" fmla="*/ 512 h 25"/>
                  <a:gd name="T10" fmla="*/ 896 w 24"/>
                  <a:gd name="T11" fmla="*/ 448 h 25"/>
                  <a:gd name="T12" fmla="*/ 768 w 24"/>
                  <a:gd name="T13" fmla="*/ 384 h 25"/>
                  <a:gd name="T14" fmla="*/ 640 w 24"/>
                  <a:gd name="T15" fmla="*/ 448 h 25"/>
                  <a:gd name="T16" fmla="*/ 448 w 24"/>
                  <a:gd name="T17" fmla="*/ 512 h 25"/>
                  <a:gd name="T18" fmla="*/ 448 w 24"/>
                  <a:gd name="T19" fmla="*/ 1600 h 25"/>
                  <a:gd name="T20" fmla="*/ 0 w 24"/>
                  <a:gd name="T21" fmla="*/ 1600 h 25"/>
                  <a:gd name="T22" fmla="*/ 0 w 24"/>
                  <a:gd name="T23" fmla="*/ 64 h 25"/>
                  <a:gd name="T24" fmla="*/ 448 w 24"/>
                  <a:gd name="T25" fmla="*/ 64 h 25"/>
                  <a:gd name="T26" fmla="*/ 448 w 24"/>
                  <a:gd name="T27" fmla="*/ 256 h 25"/>
                  <a:gd name="T28" fmla="*/ 704 w 24"/>
                  <a:gd name="T29" fmla="*/ 64 h 25"/>
                  <a:gd name="T30" fmla="*/ 960 w 24"/>
                  <a:gd name="T31" fmla="*/ 0 h 25"/>
                  <a:gd name="T32" fmla="*/ 1344 w 24"/>
                  <a:gd name="T33" fmla="*/ 128 h 25"/>
                  <a:gd name="T34" fmla="*/ 1536 w 24"/>
                  <a:gd name="T35" fmla="*/ 576 h 25"/>
                  <a:gd name="T36" fmla="*/ 1536 w 24"/>
                  <a:gd name="T37" fmla="*/ 1600 h 2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24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9"/>
                      <a:pt x="16" y="8"/>
                      <a:pt x="15" y="8"/>
                    </a:cubicBezTo>
                    <a:cubicBezTo>
                      <a:pt x="15" y="7"/>
                      <a:pt x="15" y="7"/>
                      <a:pt x="14" y="7"/>
                    </a:cubicBezTo>
                    <a:cubicBezTo>
                      <a:pt x="14" y="7"/>
                      <a:pt x="13" y="6"/>
                      <a:pt x="12" y="6"/>
                    </a:cubicBezTo>
                    <a:cubicBezTo>
                      <a:pt x="11" y="6"/>
                      <a:pt x="10" y="7"/>
                      <a:pt x="10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9" y="2"/>
                      <a:pt x="10" y="2"/>
                      <a:pt x="11" y="1"/>
                    </a:cubicBezTo>
                    <a:cubicBezTo>
                      <a:pt x="12" y="0"/>
                      <a:pt x="14" y="0"/>
                      <a:pt x="15" y="0"/>
                    </a:cubicBezTo>
                    <a:cubicBezTo>
                      <a:pt x="18" y="0"/>
                      <a:pt x="20" y="1"/>
                      <a:pt x="21" y="2"/>
                    </a:cubicBezTo>
                    <a:cubicBezTo>
                      <a:pt x="23" y="4"/>
                      <a:pt x="24" y="6"/>
                      <a:pt x="24" y="9"/>
                    </a:cubicBezTo>
                    <a:lnTo>
                      <a:pt x="24" y="2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37" name="Freeform 320"/>
              <p:cNvSpPr>
                <a:spLocks noEditPoints="1"/>
              </p:cNvSpPr>
              <p:nvPr userDrawn="1"/>
            </p:nvSpPr>
            <p:spPr bwMode="auto">
              <a:xfrm>
                <a:off x="2932" y="2858"/>
                <a:ext cx="50" cy="68"/>
              </a:xfrm>
              <a:custGeom>
                <a:avLst/>
                <a:gdLst>
                  <a:gd name="T0" fmla="*/ 1600 w 25"/>
                  <a:gd name="T1" fmla="*/ 1408 h 34"/>
                  <a:gd name="T2" fmla="*/ 1536 w 25"/>
                  <a:gd name="T3" fmla="*/ 1792 h 34"/>
                  <a:gd name="T4" fmla="*/ 1344 w 25"/>
                  <a:gd name="T5" fmla="*/ 1984 h 34"/>
                  <a:gd name="T6" fmla="*/ 1088 w 25"/>
                  <a:gd name="T7" fmla="*/ 2112 h 34"/>
                  <a:gd name="T8" fmla="*/ 768 w 25"/>
                  <a:gd name="T9" fmla="*/ 2176 h 34"/>
                  <a:gd name="T10" fmla="*/ 448 w 25"/>
                  <a:gd name="T11" fmla="*/ 2176 h 34"/>
                  <a:gd name="T12" fmla="*/ 192 w 25"/>
                  <a:gd name="T13" fmla="*/ 2112 h 34"/>
                  <a:gd name="T14" fmla="*/ 192 w 25"/>
                  <a:gd name="T15" fmla="*/ 1728 h 34"/>
                  <a:gd name="T16" fmla="*/ 256 w 25"/>
                  <a:gd name="T17" fmla="*/ 1728 h 34"/>
                  <a:gd name="T18" fmla="*/ 448 w 25"/>
                  <a:gd name="T19" fmla="*/ 1792 h 34"/>
                  <a:gd name="T20" fmla="*/ 704 w 25"/>
                  <a:gd name="T21" fmla="*/ 1792 h 34"/>
                  <a:gd name="T22" fmla="*/ 896 w 25"/>
                  <a:gd name="T23" fmla="*/ 1792 h 34"/>
                  <a:gd name="T24" fmla="*/ 1024 w 25"/>
                  <a:gd name="T25" fmla="*/ 1728 h 34"/>
                  <a:gd name="T26" fmla="*/ 1088 w 25"/>
                  <a:gd name="T27" fmla="*/ 1600 h 34"/>
                  <a:gd name="T28" fmla="*/ 1088 w 25"/>
                  <a:gd name="T29" fmla="*/ 1408 h 34"/>
                  <a:gd name="T30" fmla="*/ 1088 w 25"/>
                  <a:gd name="T31" fmla="*/ 1408 h 34"/>
                  <a:gd name="T32" fmla="*/ 896 w 25"/>
                  <a:gd name="T33" fmla="*/ 1536 h 34"/>
                  <a:gd name="T34" fmla="*/ 704 w 25"/>
                  <a:gd name="T35" fmla="*/ 1536 h 34"/>
                  <a:gd name="T36" fmla="*/ 192 w 25"/>
                  <a:gd name="T37" fmla="*/ 1344 h 34"/>
                  <a:gd name="T38" fmla="*/ 0 w 25"/>
                  <a:gd name="T39" fmla="*/ 768 h 34"/>
                  <a:gd name="T40" fmla="*/ 64 w 25"/>
                  <a:gd name="T41" fmla="*/ 448 h 34"/>
                  <a:gd name="T42" fmla="*/ 192 w 25"/>
                  <a:gd name="T43" fmla="*/ 192 h 34"/>
                  <a:gd name="T44" fmla="*/ 448 w 25"/>
                  <a:gd name="T45" fmla="*/ 64 h 34"/>
                  <a:gd name="T46" fmla="*/ 704 w 25"/>
                  <a:gd name="T47" fmla="*/ 0 h 34"/>
                  <a:gd name="T48" fmla="*/ 896 w 25"/>
                  <a:gd name="T49" fmla="*/ 64 h 34"/>
                  <a:gd name="T50" fmla="*/ 1088 w 25"/>
                  <a:gd name="T51" fmla="*/ 128 h 34"/>
                  <a:gd name="T52" fmla="*/ 1152 w 25"/>
                  <a:gd name="T53" fmla="*/ 64 h 34"/>
                  <a:gd name="T54" fmla="*/ 1600 w 25"/>
                  <a:gd name="T55" fmla="*/ 64 h 34"/>
                  <a:gd name="T56" fmla="*/ 1600 w 25"/>
                  <a:gd name="T57" fmla="*/ 1408 h 34"/>
                  <a:gd name="T58" fmla="*/ 1088 w 25"/>
                  <a:gd name="T59" fmla="*/ 1088 h 34"/>
                  <a:gd name="T60" fmla="*/ 1088 w 25"/>
                  <a:gd name="T61" fmla="*/ 384 h 34"/>
                  <a:gd name="T62" fmla="*/ 1024 w 25"/>
                  <a:gd name="T63" fmla="*/ 384 h 34"/>
                  <a:gd name="T64" fmla="*/ 896 w 25"/>
                  <a:gd name="T65" fmla="*/ 384 h 34"/>
                  <a:gd name="T66" fmla="*/ 576 w 25"/>
                  <a:gd name="T67" fmla="*/ 512 h 34"/>
                  <a:gd name="T68" fmla="*/ 512 w 25"/>
                  <a:gd name="T69" fmla="*/ 768 h 34"/>
                  <a:gd name="T70" fmla="*/ 576 w 25"/>
                  <a:gd name="T71" fmla="*/ 1088 h 34"/>
                  <a:gd name="T72" fmla="*/ 832 w 25"/>
                  <a:gd name="T73" fmla="*/ 1216 h 34"/>
                  <a:gd name="T74" fmla="*/ 960 w 25"/>
                  <a:gd name="T75" fmla="*/ 1152 h 34"/>
                  <a:gd name="T76" fmla="*/ 1088 w 25"/>
                  <a:gd name="T77" fmla="*/ 1088 h 34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25" h="34">
                    <a:moveTo>
                      <a:pt x="25" y="22"/>
                    </a:moveTo>
                    <a:cubicBezTo>
                      <a:pt x="25" y="24"/>
                      <a:pt x="25" y="26"/>
                      <a:pt x="24" y="28"/>
                    </a:cubicBezTo>
                    <a:cubicBezTo>
                      <a:pt x="23" y="29"/>
                      <a:pt x="23" y="30"/>
                      <a:pt x="21" y="31"/>
                    </a:cubicBezTo>
                    <a:cubicBezTo>
                      <a:pt x="20" y="32"/>
                      <a:pt x="19" y="33"/>
                      <a:pt x="17" y="33"/>
                    </a:cubicBezTo>
                    <a:cubicBezTo>
                      <a:pt x="16" y="34"/>
                      <a:pt x="14" y="34"/>
                      <a:pt x="12" y="34"/>
                    </a:cubicBezTo>
                    <a:cubicBezTo>
                      <a:pt x="10" y="34"/>
                      <a:pt x="8" y="34"/>
                      <a:pt x="7" y="34"/>
                    </a:cubicBezTo>
                    <a:cubicBezTo>
                      <a:pt x="5" y="33"/>
                      <a:pt x="4" y="33"/>
                      <a:pt x="3" y="33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6" y="28"/>
                      <a:pt x="7" y="28"/>
                    </a:cubicBezTo>
                    <a:cubicBezTo>
                      <a:pt x="8" y="28"/>
                      <a:pt x="10" y="28"/>
                      <a:pt x="11" y="28"/>
                    </a:cubicBezTo>
                    <a:cubicBezTo>
                      <a:pt x="12" y="28"/>
                      <a:pt x="13" y="28"/>
                      <a:pt x="14" y="28"/>
                    </a:cubicBezTo>
                    <a:cubicBezTo>
                      <a:pt x="15" y="28"/>
                      <a:pt x="16" y="27"/>
                      <a:pt x="16" y="27"/>
                    </a:cubicBezTo>
                    <a:cubicBezTo>
                      <a:pt x="17" y="26"/>
                      <a:pt x="17" y="26"/>
                      <a:pt x="17" y="25"/>
                    </a:cubicBezTo>
                    <a:cubicBezTo>
                      <a:pt x="17" y="24"/>
                      <a:pt x="17" y="23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6" y="23"/>
                      <a:pt x="15" y="23"/>
                      <a:pt x="14" y="24"/>
                    </a:cubicBezTo>
                    <a:cubicBezTo>
                      <a:pt x="13" y="24"/>
                      <a:pt x="12" y="24"/>
                      <a:pt x="11" y="24"/>
                    </a:cubicBezTo>
                    <a:cubicBezTo>
                      <a:pt x="7" y="24"/>
                      <a:pt x="5" y="23"/>
                      <a:pt x="3" y="21"/>
                    </a:cubicBezTo>
                    <a:cubicBezTo>
                      <a:pt x="1" y="19"/>
                      <a:pt x="0" y="16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6"/>
                      <a:pt x="2" y="4"/>
                      <a:pt x="3" y="3"/>
                    </a:cubicBezTo>
                    <a:cubicBezTo>
                      <a:pt x="4" y="2"/>
                      <a:pt x="5" y="2"/>
                      <a:pt x="7" y="1"/>
                    </a:cubicBezTo>
                    <a:cubicBezTo>
                      <a:pt x="8" y="0"/>
                      <a:pt x="9" y="0"/>
                      <a:pt x="11" y="0"/>
                    </a:cubicBezTo>
                    <a:cubicBezTo>
                      <a:pt x="12" y="0"/>
                      <a:pt x="13" y="0"/>
                      <a:pt x="14" y="1"/>
                    </a:cubicBezTo>
                    <a:cubicBezTo>
                      <a:pt x="15" y="1"/>
                      <a:pt x="16" y="1"/>
                      <a:pt x="17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5" y="1"/>
                      <a:pt x="25" y="1"/>
                      <a:pt x="25" y="1"/>
                    </a:cubicBezTo>
                    <a:lnTo>
                      <a:pt x="25" y="22"/>
                    </a:lnTo>
                    <a:close/>
                    <a:moveTo>
                      <a:pt x="17" y="17"/>
                    </a:moveTo>
                    <a:cubicBezTo>
                      <a:pt x="17" y="6"/>
                      <a:pt x="17" y="6"/>
                      <a:pt x="17" y="6"/>
                    </a:cubicBezTo>
                    <a:cubicBezTo>
                      <a:pt x="17" y="6"/>
                      <a:pt x="16" y="6"/>
                      <a:pt x="16" y="6"/>
                    </a:cubicBezTo>
                    <a:cubicBezTo>
                      <a:pt x="15" y="6"/>
                      <a:pt x="14" y="6"/>
                      <a:pt x="14" y="6"/>
                    </a:cubicBezTo>
                    <a:cubicBezTo>
                      <a:pt x="12" y="6"/>
                      <a:pt x="10" y="6"/>
                      <a:pt x="9" y="8"/>
                    </a:cubicBezTo>
                    <a:cubicBezTo>
                      <a:pt x="8" y="9"/>
                      <a:pt x="8" y="10"/>
                      <a:pt x="8" y="12"/>
                    </a:cubicBezTo>
                    <a:cubicBezTo>
                      <a:pt x="8" y="15"/>
                      <a:pt x="8" y="16"/>
                      <a:pt x="9" y="17"/>
                    </a:cubicBezTo>
                    <a:cubicBezTo>
                      <a:pt x="10" y="18"/>
                      <a:pt x="11" y="19"/>
                      <a:pt x="13" y="19"/>
                    </a:cubicBezTo>
                    <a:cubicBezTo>
                      <a:pt x="14" y="19"/>
                      <a:pt x="15" y="18"/>
                      <a:pt x="15" y="18"/>
                    </a:cubicBezTo>
                    <a:cubicBezTo>
                      <a:pt x="16" y="18"/>
                      <a:pt x="17" y="18"/>
                      <a:pt x="17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38" name="Freeform 321"/>
              <p:cNvSpPr>
                <a:spLocks/>
              </p:cNvSpPr>
              <p:nvPr userDrawn="1"/>
            </p:nvSpPr>
            <p:spPr bwMode="auto">
              <a:xfrm>
                <a:off x="3028" y="2844"/>
                <a:ext cx="44" cy="64"/>
              </a:xfrm>
              <a:custGeom>
                <a:avLst/>
                <a:gdLst>
                  <a:gd name="T0" fmla="*/ 19 w 52"/>
                  <a:gd name="T1" fmla="*/ 6 h 75"/>
                  <a:gd name="T2" fmla="*/ 7 w 52"/>
                  <a:gd name="T3" fmla="*/ 6 h 75"/>
                  <a:gd name="T4" fmla="*/ 7 w 52"/>
                  <a:gd name="T5" fmla="*/ 11 h 75"/>
                  <a:gd name="T6" fmla="*/ 18 w 52"/>
                  <a:gd name="T7" fmla="*/ 11 h 75"/>
                  <a:gd name="T8" fmla="*/ 18 w 52"/>
                  <a:gd name="T9" fmla="*/ 16 h 75"/>
                  <a:gd name="T10" fmla="*/ 7 w 52"/>
                  <a:gd name="T11" fmla="*/ 16 h 75"/>
                  <a:gd name="T12" fmla="*/ 7 w 52"/>
                  <a:gd name="T13" fmla="*/ 29 h 75"/>
                  <a:gd name="T14" fmla="*/ 0 w 52"/>
                  <a:gd name="T15" fmla="*/ 29 h 75"/>
                  <a:gd name="T16" fmla="*/ 0 w 52"/>
                  <a:gd name="T17" fmla="*/ 0 h 75"/>
                  <a:gd name="T18" fmla="*/ 19 w 52"/>
                  <a:gd name="T19" fmla="*/ 0 h 75"/>
                  <a:gd name="T20" fmla="*/ 19 w 52"/>
                  <a:gd name="T21" fmla="*/ 6 h 7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2" h="75">
                    <a:moveTo>
                      <a:pt x="52" y="14"/>
                    </a:moveTo>
                    <a:lnTo>
                      <a:pt x="19" y="14"/>
                    </a:lnTo>
                    <a:lnTo>
                      <a:pt x="19" y="28"/>
                    </a:lnTo>
                    <a:lnTo>
                      <a:pt x="50" y="28"/>
                    </a:lnTo>
                    <a:lnTo>
                      <a:pt x="50" y="42"/>
                    </a:lnTo>
                    <a:lnTo>
                      <a:pt x="19" y="42"/>
                    </a:lnTo>
                    <a:lnTo>
                      <a:pt x="19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52" y="0"/>
                    </a:lnTo>
                    <a:lnTo>
                      <a:pt x="52" y="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39" name="Freeform 322"/>
              <p:cNvSpPr>
                <a:spLocks noEditPoints="1"/>
              </p:cNvSpPr>
              <p:nvPr userDrawn="1"/>
            </p:nvSpPr>
            <p:spPr bwMode="auto">
              <a:xfrm>
                <a:off x="3080" y="2858"/>
                <a:ext cx="52" cy="52"/>
              </a:xfrm>
              <a:custGeom>
                <a:avLst/>
                <a:gdLst>
                  <a:gd name="T0" fmla="*/ 1664 w 26"/>
                  <a:gd name="T1" fmla="*/ 832 h 26"/>
                  <a:gd name="T2" fmla="*/ 1472 w 26"/>
                  <a:gd name="T3" fmla="*/ 1408 h 26"/>
                  <a:gd name="T4" fmla="*/ 832 w 26"/>
                  <a:gd name="T5" fmla="*/ 1664 h 26"/>
                  <a:gd name="T6" fmla="*/ 192 w 26"/>
                  <a:gd name="T7" fmla="*/ 1408 h 26"/>
                  <a:gd name="T8" fmla="*/ 0 w 26"/>
                  <a:gd name="T9" fmla="*/ 832 h 26"/>
                  <a:gd name="T10" fmla="*/ 192 w 26"/>
                  <a:gd name="T11" fmla="*/ 256 h 26"/>
                  <a:gd name="T12" fmla="*/ 832 w 26"/>
                  <a:gd name="T13" fmla="*/ 0 h 26"/>
                  <a:gd name="T14" fmla="*/ 1472 w 26"/>
                  <a:gd name="T15" fmla="*/ 256 h 26"/>
                  <a:gd name="T16" fmla="*/ 1664 w 26"/>
                  <a:gd name="T17" fmla="*/ 832 h 26"/>
                  <a:gd name="T18" fmla="*/ 1088 w 26"/>
                  <a:gd name="T19" fmla="*/ 1216 h 26"/>
                  <a:gd name="T20" fmla="*/ 1152 w 26"/>
                  <a:gd name="T21" fmla="*/ 1024 h 26"/>
                  <a:gd name="T22" fmla="*/ 1152 w 26"/>
                  <a:gd name="T23" fmla="*/ 832 h 26"/>
                  <a:gd name="T24" fmla="*/ 1152 w 26"/>
                  <a:gd name="T25" fmla="*/ 576 h 26"/>
                  <a:gd name="T26" fmla="*/ 1088 w 26"/>
                  <a:gd name="T27" fmla="*/ 448 h 26"/>
                  <a:gd name="T28" fmla="*/ 960 w 26"/>
                  <a:gd name="T29" fmla="*/ 384 h 26"/>
                  <a:gd name="T30" fmla="*/ 832 w 26"/>
                  <a:gd name="T31" fmla="*/ 320 h 26"/>
                  <a:gd name="T32" fmla="*/ 704 w 26"/>
                  <a:gd name="T33" fmla="*/ 384 h 26"/>
                  <a:gd name="T34" fmla="*/ 576 w 26"/>
                  <a:gd name="T35" fmla="*/ 448 h 26"/>
                  <a:gd name="T36" fmla="*/ 512 w 26"/>
                  <a:gd name="T37" fmla="*/ 576 h 26"/>
                  <a:gd name="T38" fmla="*/ 512 w 26"/>
                  <a:gd name="T39" fmla="*/ 832 h 26"/>
                  <a:gd name="T40" fmla="*/ 512 w 26"/>
                  <a:gd name="T41" fmla="*/ 1024 h 26"/>
                  <a:gd name="T42" fmla="*/ 576 w 26"/>
                  <a:gd name="T43" fmla="*/ 1216 h 26"/>
                  <a:gd name="T44" fmla="*/ 704 w 26"/>
                  <a:gd name="T45" fmla="*/ 1280 h 26"/>
                  <a:gd name="T46" fmla="*/ 832 w 26"/>
                  <a:gd name="T47" fmla="*/ 1280 h 26"/>
                  <a:gd name="T48" fmla="*/ 960 w 26"/>
                  <a:gd name="T49" fmla="*/ 1280 h 26"/>
                  <a:gd name="T50" fmla="*/ 1088 w 26"/>
                  <a:gd name="T51" fmla="*/ 1216 h 2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6" h="26">
                    <a:moveTo>
                      <a:pt x="26" y="13"/>
                    </a:moveTo>
                    <a:cubicBezTo>
                      <a:pt x="26" y="17"/>
                      <a:pt x="25" y="20"/>
                      <a:pt x="23" y="22"/>
                    </a:cubicBezTo>
                    <a:cubicBezTo>
                      <a:pt x="20" y="24"/>
                      <a:pt x="17" y="26"/>
                      <a:pt x="13" y="26"/>
                    </a:cubicBezTo>
                    <a:cubicBezTo>
                      <a:pt x="9" y="26"/>
                      <a:pt x="6" y="24"/>
                      <a:pt x="3" y="22"/>
                    </a:cubicBezTo>
                    <a:cubicBezTo>
                      <a:pt x="1" y="20"/>
                      <a:pt x="0" y="17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9"/>
                      <a:pt x="26" y="13"/>
                    </a:cubicBezTo>
                    <a:close/>
                    <a:moveTo>
                      <a:pt x="17" y="19"/>
                    </a:moveTo>
                    <a:cubicBezTo>
                      <a:pt x="17" y="18"/>
                      <a:pt x="18" y="17"/>
                      <a:pt x="18" y="16"/>
                    </a:cubicBezTo>
                    <a:cubicBezTo>
                      <a:pt x="18" y="16"/>
                      <a:pt x="18" y="14"/>
                      <a:pt x="18" y="13"/>
                    </a:cubicBezTo>
                    <a:cubicBezTo>
                      <a:pt x="18" y="11"/>
                      <a:pt x="18" y="10"/>
                      <a:pt x="18" y="9"/>
                    </a:cubicBezTo>
                    <a:cubicBezTo>
                      <a:pt x="18" y="8"/>
                      <a:pt x="17" y="8"/>
                      <a:pt x="17" y="7"/>
                    </a:cubicBezTo>
                    <a:cubicBezTo>
                      <a:pt x="16" y="6"/>
                      <a:pt x="16" y="6"/>
                      <a:pt x="15" y="6"/>
                    </a:cubicBezTo>
                    <a:cubicBezTo>
                      <a:pt x="14" y="6"/>
                      <a:pt x="14" y="5"/>
                      <a:pt x="13" y="5"/>
                    </a:cubicBezTo>
                    <a:cubicBezTo>
                      <a:pt x="12" y="5"/>
                      <a:pt x="12" y="6"/>
                      <a:pt x="11" y="6"/>
                    </a:cubicBezTo>
                    <a:cubicBezTo>
                      <a:pt x="10" y="6"/>
                      <a:pt x="10" y="6"/>
                      <a:pt x="9" y="7"/>
                    </a:cubicBezTo>
                    <a:cubicBezTo>
                      <a:pt x="9" y="8"/>
                      <a:pt x="9" y="8"/>
                      <a:pt x="8" y="9"/>
                    </a:cubicBezTo>
                    <a:cubicBezTo>
                      <a:pt x="8" y="10"/>
                      <a:pt x="8" y="11"/>
                      <a:pt x="8" y="13"/>
                    </a:cubicBezTo>
                    <a:cubicBezTo>
                      <a:pt x="8" y="14"/>
                      <a:pt x="8" y="15"/>
                      <a:pt x="8" y="16"/>
                    </a:cubicBezTo>
                    <a:cubicBezTo>
                      <a:pt x="8" y="17"/>
                      <a:pt x="9" y="18"/>
                      <a:pt x="9" y="19"/>
                    </a:cubicBezTo>
                    <a:cubicBezTo>
                      <a:pt x="10" y="19"/>
                      <a:pt x="10" y="20"/>
                      <a:pt x="11" y="20"/>
                    </a:cubicBezTo>
                    <a:cubicBezTo>
                      <a:pt x="12" y="20"/>
                      <a:pt x="12" y="20"/>
                      <a:pt x="13" y="20"/>
                    </a:cubicBezTo>
                    <a:cubicBezTo>
                      <a:pt x="14" y="20"/>
                      <a:pt x="14" y="20"/>
                      <a:pt x="15" y="20"/>
                    </a:cubicBezTo>
                    <a:cubicBezTo>
                      <a:pt x="16" y="20"/>
                      <a:pt x="16" y="19"/>
                      <a:pt x="17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0" name="Freeform 323"/>
              <p:cNvSpPr>
                <a:spLocks/>
              </p:cNvSpPr>
              <p:nvPr userDrawn="1"/>
            </p:nvSpPr>
            <p:spPr bwMode="auto">
              <a:xfrm>
                <a:off x="3144" y="2860"/>
                <a:ext cx="34" cy="48"/>
              </a:xfrm>
              <a:custGeom>
                <a:avLst/>
                <a:gdLst>
                  <a:gd name="T0" fmla="*/ 1088 w 17"/>
                  <a:gd name="T1" fmla="*/ 448 h 24"/>
                  <a:gd name="T2" fmla="*/ 1024 w 17"/>
                  <a:gd name="T3" fmla="*/ 448 h 24"/>
                  <a:gd name="T4" fmla="*/ 960 w 17"/>
                  <a:gd name="T5" fmla="*/ 448 h 24"/>
                  <a:gd name="T6" fmla="*/ 832 w 17"/>
                  <a:gd name="T7" fmla="*/ 448 h 24"/>
                  <a:gd name="T8" fmla="*/ 640 w 17"/>
                  <a:gd name="T9" fmla="*/ 448 h 24"/>
                  <a:gd name="T10" fmla="*/ 448 w 17"/>
                  <a:gd name="T11" fmla="*/ 512 h 24"/>
                  <a:gd name="T12" fmla="*/ 448 w 17"/>
                  <a:gd name="T13" fmla="*/ 1536 h 24"/>
                  <a:gd name="T14" fmla="*/ 0 w 17"/>
                  <a:gd name="T15" fmla="*/ 1536 h 24"/>
                  <a:gd name="T16" fmla="*/ 0 w 17"/>
                  <a:gd name="T17" fmla="*/ 0 h 24"/>
                  <a:gd name="T18" fmla="*/ 448 w 17"/>
                  <a:gd name="T19" fmla="*/ 0 h 24"/>
                  <a:gd name="T20" fmla="*/ 448 w 17"/>
                  <a:gd name="T21" fmla="*/ 192 h 24"/>
                  <a:gd name="T22" fmla="*/ 768 w 17"/>
                  <a:gd name="T23" fmla="*/ 0 h 24"/>
                  <a:gd name="T24" fmla="*/ 960 w 17"/>
                  <a:gd name="T25" fmla="*/ 0 h 24"/>
                  <a:gd name="T26" fmla="*/ 1024 w 17"/>
                  <a:gd name="T27" fmla="*/ 0 h 24"/>
                  <a:gd name="T28" fmla="*/ 1088 w 17"/>
                  <a:gd name="T29" fmla="*/ 0 h 24"/>
                  <a:gd name="T30" fmla="*/ 1088 w 17"/>
                  <a:gd name="T31" fmla="*/ 448 h 2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7" h="24">
                    <a:moveTo>
                      <a:pt x="17" y="7"/>
                    </a:move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5" y="7"/>
                      <a:pt x="15" y="7"/>
                    </a:cubicBezTo>
                    <a:cubicBezTo>
                      <a:pt x="14" y="7"/>
                      <a:pt x="13" y="7"/>
                      <a:pt x="13" y="7"/>
                    </a:cubicBezTo>
                    <a:cubicBezTo>
                      <a:pt x="12" y="7"/>
                      <a:pt x="11" y="7"/>
                      <a:pt x="10" y="7"/>
                    </a:cubicBezTo>
                    <a:cubicBezTo>
                      <a:pt x="9" y="7"/>
                      <a:pt x="8" y="7"/>
                      <a:pt x="7" y="8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9" y="2"/>
                      <a:pt x="10" y="1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5" y="0"/>
                      <a:pt x="16" y="0"/>
                      <a:pt x="16" y="0"/>
                    </a:cubicBezTo>
                    <a:cubicBezTo>
                      <a:pt x="16" y="0"/>
                      <a:pt x="17" y="0"/>
                      <a:pt x="17" y="0"/>
                    </a:cubicBezTo>
                    <a:lnTo>
                      <a:pt x="17" y="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1" name="Freeform 324"/>
              <p:cNvSpPr>
                <a:spLocks/>
              </p:cNvSpPr>
              <p:nvPr userDrawn="1"/>
            </p:nvSpPr>
            <p:spPr bwMode="auto">
              <a:xfrm>
                <a:off x="3182" y="2860"/>
                <a:ext cx="82" cy="48"/>
              </a:xfrm>
              <a:custGeom>
                <a:avLst/>
                <a:gdLst>
                  <a:gd name="T0" fmla="*/ 35 w 97"/>
                  <a:gd name="T1" fmla="*/ 0 h 56"/>
                  <a:gd name="T2" fmla="*/ 29 w 97"/>
                  <a:gd name="T3" fmla="*/ 22 h 56"/>
                  <a:gd name="T4" fmla="*/ 21 w 97"/>
                  <a:gd name="T5" fmla="*/ 22 h 56"/>
                  <a:gd name="T6" fmla="*/ 18 w 97"/>
                  <a:gd name="T7" fmla="*/ 8 h 56"/>
                  <a:gd name="T8" fmla="*/ 13 w 97"/>
                  <a:gd name="T9" fmla="*/ 22 h 56"/>
                  <a:gd name="T10" fmla="*/ 6 w 97"/>
                  <a:gd name="T11" fmla="*/ 22 h 56"/>
                  <a:gd name="T12" fmla="*/ 0 w 97"/>
                  <a:gd name="T13" fmla="*/ 0 h 56"/>
                  <a:gd name="T14" fmla="*/ 7 w 97"/>
                  <a:gd name="T15" fmla="*/ 0 h 56"/>
                  <a:gd name="T16" fmla="*/ 11 w 97"/>
                  <a:gd name="T17" fmla="*/ 15 h 56"/>
                  <a:gd name="T18" fmla="*/ 15 w 97"/>
                  <a:gd name="T19" fmla="*/ 0 h 56"/>
                  <a:gd name="T20" fmla="*/ 21 w 97"/>
                  <a:gd name="T21" fmla="*/ 0 h 56"/>
                  <a:gd name="T22" fmla="*/ 25 w 97"/>
                  <a:gd name="T23" fmla="*/ 15 h 56"/>
                  <a:gd name="T24" fmla="*/ 29 w 97"/>
                  <a:gd name="T25" fmla="*/ 0 h 56"/>
                  <a:gd name="T26" fmla="*/ 35 w 97"/>
                  <a:gd name="T27" fmla="*/ 0 h 5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97" h="56">
                    <a:moveTo>
                      <a:pt x="97" y="0"/>
                    </a:moveTo>
                    <a:lnTo>
                      <a:pt x="78" y="56"/>
                    </a:lnTo>
                    <a:lnTo>
                      <a:pt x="59" y="56"/>
                    </a:lnTo>
                    <a:lnTo>
                      <a:pt x="47" y="19"/>
                    </a:lnTo>
                    <a:lnTo>
                      <a:pt x="36" y="56"/>
                    </a:lnTo>
                    <a:lnTo>
                      <a:pt x="17" y="56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29" y="38"/>
                    </a:lnTo>
                    <a:lnTo>
                      <a:pt x="40" y="0"/>
                    </a:lnTo>
                    <a:lnTo>
                      <a:pt x="57" y="0"/>
                    </a:lnTo>
                    <a:lnTo>
                      <a:pt x="69" y="38"/>
                    </a:lnTo>
                    <a:lnTo>
                      <a:pt x="78" y="0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2" name="Freeform 325"/>
              <p:cNvSpPr>
                <a:spLocks noEditPoints="1"/>
              </p:cNvSpPr>
              <p:nvPr userDrawn="1"/>
            </p:nvSpPr>
            <p:spPr bwMode="auto">
              <a:xfrm>
                <a:off x="3268" y="2858"/>
                <a:ext cx="48" cy="50"/>
              </a:xfrm>
              <a:custGeom>
                <a:avLst/>
                <a:gdLst>
                  <a:gd name="T0" fmla="*/ 1088 w 24"/>
                  <a:gd name="T1" fmla="*/ 1408 h 25"/>
                  <a:gd name="T2" fmla="*/ 960 w 24"/>
                  <a:gd name="T3" fmla="*/ 1472 h 25"/>
                  <a:gd name="T4" fmla="*/ 832 w 24"/>
                  <a:gd name="T5" fmla="*/ 1536 h 25"/>
                  <a:gd name="T6" fmla="*/ 704 w 24"/>
                  <a:gd name="T7" fmla="*/ 1600 h 25"/>
                  <a:gd name="T8" fmla="*/ 512 w 24"/>
                  <a:gd name="T9" fmla="*/ 1600 h 25"/>
                  <a:gd name="T10" fmla="*/ 192 w 24"/>
                  <a:gd name="T11" fmla="*/ 1472 h 25"/>
                  <a:gd name="T12" fmla="*/ 0 w 24"/>
                  <a:gd name="T13" fmla="*/ 1152 h 25"/>
                  <a:gd name="T14" fmla="*/ 64 w 24"/>
                  <a:gd name="T15" fmla="*/ 896 h 25"/>
                  <a:gd name="T16" fmla="*/ 320 w 24"/>
                  <a:gd name="T17" fmla="*/ 704 h 25"/>
                  <a:gd name="T18" fmla="*/ 640 w 24"/>
                  <a:gd name="T19" fmla="*/ 640 h 25"/>
                  <a:gd name="T20" fmla="*/ 1088 w 24"/>
                  <a:gd name="T21" fmla="*/ 576 h 25"/>
                  <a:gd name="T22" fmla="*/ 1088 w 24"/>
                  <a:gd name="T23" fmla="*/ 576 h 25"/>
                  <a:gd name="T24" fmla="*/ 960 w 24"/>
                  <a:gd name="T25" fmla="*/ 384 h 25"/>
                  <a:gd name="T26" fmla="*/ 640 w 24"/>
                  <a:gd name="T27" fmla="*/ 320 h 25"/>
                  <a:gd name="T28" fmla="*/ 384 w 24"/>
                  <a:gd name="T29" fmla="*/ 384 h 25"/>
                  <a:gd name="T30" fmla="*/ 192 w 24"/>
                  <a:gd name="T31" fmla="*/ 448 h 25"/>
                  <a:gd name="T32" fmla="*/ 128 w 24"/>
                  <a:gd name="T33" fmla="*/ 448 h 25"/>
                  <a:gd name="T34" fmla="*/ 128 w 24"/>
                  <a:gd name="T35" fmla="*/ 64 h 25"/>
                  <a:gd name="T36" fmla="*/ 384 w 24"/>
                  <a:gd name="T37" fmla="*/ 64 h 25"/>
                  <a:gd name="T38" fmla="*/ 768 w 24"/>
                  <a:gd name="T39" fmla="*/ 0 h 25"/>
                  <a:gd name="T40" fmla="*/ 1344 w 24"/>
                  <a:gd name="T41" fmla="*/ 128 h 25"/>
                  <a:gd name="T42" fmla="*/ 1536 w 24"/>
                  <a:gd name="T43" fmla="*/ 576 h 25"/>
                  <a:gd name="T44" fmla="*/ 1536 w 24"/>
                  <a:gd name="T45" fmla="*/ 1600 h 25"/>
                  <a:gd name="T46" fmla="*/ 1088 w 24"/>
                  <a:gd name="T47" fmla="*/ 1600 h 25"/>
                  <a:gd name="T48" fmla="*/ 1088 w 24"/>
                  <a:gd name="T49" fmla="*/ 1408 h 25"/>
                  <a:gd name="T50" fmla="*/ 1088 w 24"/>
                  <a:gd name="T51" fmla="*/ 1216 h 25"/>
                  <a:gd name="T52" fmla="*/ 1088 w 24"/>
                  <a:gd name="T53" fmla="*/ 896 h 25"/>
                  <a:gd name="T54" fmla="*/ 832 w 24"/>
                  <a:gd name="T55" fmla="*/ 896 h 25"/>
                  <a:gd name="T56" fmla="*/ 640 w 24"/>
                  <a:gd name="T57" fmla="*/ 896 h 25"/>
                  <a:gd name="T58" fmla="*/ 576 w 24"/>
                  <a:gd name="T59" fmla="*/ 1024 h 25"/>
                  <a:gd name="T60" fmla="*/ 512 w 24"/>
                  <a:gd name="T61" fmla="*/ 1088 h 25"/>
                  <a:gd name="T62" fmla="*/ 512 w 24"/>
                  <a:gd name="T63" fmla="*/ 1216 h 25"/>
                  <a:gd name="T64" fmla="*/ 576 w 24"/>
                  <a:gd name="T65" fmla="*/ 1216 h 25"/>
                  <a:gd name="T66" fmla="*/ 640 w 24"/>
                  <a:gd name="T67" fmla="*/ 1280 h 25"/>
                  <a:gd name="T68" fmla="*/ 768 w 24"/>
                  <a:gd name="T69" fmla="*/ 1280 h 25"/>
                  <a:gd name="T70" fmla="*/ 960 w 24"/>
                  <a:gd name="T71" fmla="*/ 1280 h 25"/>
                  <a:gd name="T72" fmla="*/ 1088 w 24"/>
                  <a:gd name="T73" fmla="*/ 1216 h 25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24" h="25">
                    <a:moveTo>
                      <a:pt x="17" y="22"/>
                    </a:moveTo>
                    <a:cubicBezTo>
                      <a:pt x="16" y="23"/>
                      <a:pt x="16" y="23"/>
                      <a:pt x="15" y="23"/>
                    </a:cubicBezTo>
                    <a:cubicBezTo>
                      <a:pt x="14" y="24"/>
                      <a:pt x="14" y="24"/>
                      <a:pt x="13" y="24"/>
                    </a:cubicBezTo>
                    <a:cubicBezTo>
                      <a:pt x="13" y="25"/>
                      <a:pt x="12" y="25"/>
                      <a:pt x="11" y="25"/>
                    </a:cubicBezTo>
                    <a:cubicBezTo>
                      <a:pt x="10" y="25"/>
                      <a:pt x="9" y="25"/>
                      <a:pt x="8" y="25"/>
                    </a:cubicBezTo>
                    <a:cubicBezTo>
                      <a:pt x="6" y="25"/>
                      <a:pt x="4" y="25"/>
                      <a:pt x="3" y="23"/>
                    </a:cubicBezTo>
                    <a:cubicBezTo>
                      <a:pt x="1" y="22"/>
                      <a:pt x="0" y="20"/>
                      <a:pt x="0" y="18"/>
                    </a:cubicBezTo>
                    <a:cubicBezTo>
                      <a:pt x="0" y="16"/>
                      <a:pt x="1" y="15"/>
                      <a:pt x="1" y="14"/>
                    </a:cubicBezTo>
                    <a:cubicBezTo>
                      <a:pt x="2" y="13"/>
                      <a:pt x="3" y="12"/>
                      <a:pt x="5" y="11"/>
                    </a:cubicBezTo>
                    <a:cubicBezTo>
                      <a:pt x="6" y="10"/>
                      <a:pt x="8" y="10"/>
                      <a:pt x="10" y="10"/>
                    </a:cubicBezTo>
                    <a:cubicBezTo>
                      <a:pt x="12" y="9"/>
                      <a:pt x="14" y="9"/>
                      <a:pt x="17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8"/>
                      <a:pt x="16" y="7"/>
                      <a:pt x="15" y="6"/>
                    </a:cubicBezTo>
                    <a:cubicBezTo>
                      <a:pt x="14" y="6"/>
                      <a:pt x="12" y="5"/>
                      <a:pt x="10" y="5"/>
                    </a:cubicBezTo>
                    <a:cubicBezTo>
                      <a:pt x="9" y="5"/>
                      <a:pt x="8" y="6"/>
                      <a:pt x="6" y="6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5" y="1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4" y="6"/>
                      <a:pt x="24" y="9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17" y="25"/>
                      <a:pt x="17" y="25"/>
                      <a:pt x="17" y="25"/>
                    </a:cubicBezTo>
                    <a:lnTo>
                      <a:pt x="17" y="22"/>
                    </a:lnTo>
                    <a:close/>
                    <a:moveTo>
                      <a:pt x="17" y="19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6" y="14"/>
                      <a:pt x="14" y="14"/>
                      <a:pt x="13" y="14"/>
                    </a:cubicBezTo>
                    <a:cubicBezTo>
                      <a:pt x="12" y="14"/>
                      <a:pt x="11" y="14"/>
                      <a:pt x="10" y="14"/>
                    </a:cubicBezTo>
                    <a:cubicBezTo>
                      <a:pt x="10" y="15"/>
                      <a:pt x="9" y="15"/>
                      <a:pt x="9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8"/>
                      <a:pt x="8" y="18"/>
                      <a:pt x="8" y="19"/>
                    </a:cubicBezTo>
                    <a:cubicBezTo>
                      <a:pt x="8" y="19"/>
                      <a:pt x="9" y="19"/>
                      <a:pt x="9" y="19"/>
                    </a:cubicBezTo>
                    <a:cubicBezTo>
                      <a:pt x="9" y="20"/>
                      <a:pt x="10" y="20"/>
                      <a:pt x="10" y="20"/>
                    </a:cubicBezTo>
                    <a:cubicBezTo>
                      <a:pt x="11" y="20"/>
                      <a:pt x="11" y="20"/>
                      <a:pt x="12" y="20"/>
                    </a:cubicBezTo>
                    <a:cubicBezTo>
                      <a:pt x="13" y="20"/>
                      <a:pt x="14" y="20"/>
                      <a:pt x="15" y="20"/>
                    </a:cubicBezTo>
                    <a:cubicBezTo>
                      <a:pt x="15" y="19"/>
                      <a:pt x="16" y="19"/>
                      <a:pt x="17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3" name="Freeform 326"/>
              <p:cNvSpPr>
                <a:spLocks/>
              </p:cNvSpPr>
              <p:nvPr userDrawn="1"/>
            </p:nvSpPr>
            <p:spPr bwMode="auto">
              <a:xfrm>
                <a:off x="3330" y="2860"/>
                <a:ext cx="36" cy="48"/>
              </a:xfrm>
              <a:custGeom>
                <a:avLst/>
                <a:gdLst>
                  <a:gd name="T0" fmla="*/ 1152 w 18"/>
                  <a:gd name="T1" fmla="*/ 448 h 24"/>
                  <a:gd name="T2" fmla="*/ 1088 w 18"/>
                  <a:gd name="T3" fmla="*/ 448 h 24"/>
                  <a:gd name="T4" fmla="*/ 960 w 18"/>
                  <a:gd name="T5" fmla="*/ 448 h 24"/>
                  <a:gd name="T6" fmla="*/ 896 w 18"/>
                  <a:gd name="T7" fmla="*/ 448 h 24"/>
                  <a:gd name="T8" fmla="*/ 704 w 18"/>
                  <a:gd name="T9" fmla="*/ 448 h 24"/>
                  <a:gd name="T10" fmla="*/ 512 w 18"/>
                  <a:gd name="T11" fmla="*/ 512 h 24"/>
                  <a:gd name="T12" fmla="*/ 512 w 18"/>
                  <a:gd name="T13" fmla="*/ 1536 h 24"/>
                  <a:gd name="T14" fmla="*/ 0 w 18"/>
                  <a:gd name="T15" fmla="*/ 1536 h 24"/>
                  <a:gd name="T16" fmla="*/ 0 w 18"/>
                  <a:gd name="T17" fmla="*/ 0 h 24"/>
                  <a:gd name="T18" fmla="*/ 512 w 18"/>
                  <a:gd name="T19" fmla="*/ 0 h 24"/>
                  <a:gd name="T20" fmla="*/ 512 w 18"/>
                  <a:gd name="T21" fmla="*/ 192 h 24"/>
                  <a:gd name="T22" fmla="*/ 768 w 18"/>
                  <a:gd name="T23" fmla="*/ 0 h 24"/>
                  <a:gd name="T24" fmla="*/ 1024 w 18"/>
                  <a:gd name="T25" fmla="*/ 0 h 24"/>
                  <a:gd name="T26" fmla="*/ 1088 w 18"/>
                  <a:gd name="T27" fmla="*/ 0 h 24"/>
                  <a:gd name="T28" fmla="*/ 1152 w 18"/>
                  <a:gd name="T29" fmla="*/ 0 h 24"/>
                  <a:gd name="T30" fmla="*/ 1152 w 18"/>
                  <a:gd name="T31" fmla="*/ 448 h 2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8" h="24">
                    <a:moveTo>
                      <a:pt x="18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6" y="7"/>
                      <a:pt x="15" y="7"/>
                    </a:cubicBezTo>
                    <a:cubicBezTo>
                      <a:pt x="15" y="7"/>
                      <a:pt x="14" y="7"/>
                      <a:pt x="14" y="7"/>
                    </a:cubicBezTo>
                    <a:cubicBezTo>
                      <a:pt x="12" y="7"/>
                      <a:pt x="12" y="7"/>
                      <a:pt x="11" y="7"/>
                    </a:cubicBezTo>
                    <a:cubicBezTo>
                      <a:pt x="10" y="7"/>
                      <a:pt x="9" y="7"/>
                      <a:pt x="8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0" y="2"/>
                      <a:pt x="11" y="1"/>
                      <a:pt x="12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6" y="0"/>
                      <a:pt x="16" y="0"/>
                      <a:pt x="17" y="0"/>
                    </a:cubicBezTo>
                    <a:cubicBezTo>
                      <a:pt x="17" y="0"/>
                      <a:pt x="17" y="0"/>
                      <a:pt x="18" y="0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4" name="Freeform 327"/>
              <p:cNvSpPr>
                <a:spLocks noEditPoints="1"/>
              </p:cNvSpPr>
              <p:nvPr userDrawn="1"/>
            </p:nvSpPr>
            <p:spPr bwMode="auto">
              <a:xfrm>
                <a:off x="3370" y="2842"/>
                <a:ext cx="50" cy="66"/>
              </a:xfrm>
              <a:custGeom>
                <a:avLst/>
                <a:gdLst>
                  <a:gd name="T0" fmla="*/ 1600 w 25"/>
                  <a:gd name="T1" fmla="*/ 2112 h 33"/>
                  <a:gd name="T2" fmla="*/ 1152 w 25"/>
                  <a:gd name="T3" fmla="*/ 2112 h 33"/>
                  <a:gd name="T4" fmla="*/ 1152 w 25"/>
                  <a:gd name="T5" fmla="*/ 1920 h 33"/>
                  <a:gd name="T6" fmla="*/ 896 w 25"/>
                  <a:gd name="T7" fmla="*/ 2112 h 33"/>
                  <a:gd name="T8" fmla="*/ 640 w 25"/>
                  <a:gd name="T9" fmla="*/ 2112 h 33"/>
                  <a:gd name="T10" fmla="*/ 192 w 25"/>
                  <a:gd name="T11" fmla="*/ 1920 h 33"/>
                  <a:gd name="T12" fmla="*/ 0 w 25"/>
                  <a:gd name="T13" fmla="*/ 1344 h 33"/>
                  <a:gd name="T14" fmla="*/ 64 w 25"/>
                  <a:gd name="T15" fmla="*/ 1024 h 33"/>
                  <a:gd name="T16" fmla="*/ 256 w 25"/>
                  <a:gd name="T17" fmla="*/ 768 h 33"/>
                  <a:gd name="T18" fmla="*/ 448 w 25"/>
                  <a:gd name="T19" fmla="*/ 576 h 33"/>
                  <a:gd name="T20" fmla="*/ 704 w 25"/>
                  <a:gd name="T21" fmla="*/ 512 h 33"/>
                  <a:gd name="T22" fmla="*/ 960 w 25"/>
                  <a:gd name="T23" fmla="*/ 576 h 33"/>
                  <a:gd name="T24" fmla="*/ 1152 w 25"/>
                  <a:gd name="T25" fmla="*/ 640 h 33"/>
                  <a:gd name="T26" fmla="*/ 1152 w 25"/>
                  <a:gd name="T27" fmla="*/ 0 h 33"/>
                  <a:gd name="T28" fmla="*/ 1600 w 25"/>
                  <a:gd name="T29" fmla="*/ 0 h 33"/>
                  <a:gd name="T30" fmla="*/ 1600 w 25"/>
                  <a:gd name="T31" fmla="*/ 2112 h 33"/>
                  <a:gd name="T32" fmla="*/ 1152 w 25"/>
                  <a:gd name="T33" fmla="*/ 1664 h 33"/>
                  <a:gd name="T34" fmla="*/ 1152 w 25"/>
                  <a:gd name="T35" fmla="*/ 896 h 33"/>
                  <a:gd name="T36" fmla="*/ 1024 w 25"/>
                  <a:gd name="T37" fmla="*/ 896 h 33"/>
                  <a:gd name="T38" fmla="*/ 896 w 25"/>
                  <a:gd name="T39" fmla="*/ 896 h 33"/>
                  <a:gd name="T40" fmla="*/ 640 w 25"/>
                  <a:gd name="T41" fmla="*/ 1024 h 33"/>
                  <a:gd name="T42" fmla="*/ 512 w 25"/>
                  <a:gd name="T43" fmla="*/ 1344 h 33"/>
                  <a:gd name="T44" fmla="*/ 576 w 25"/>
                  <a:gd name="T45" fmla="*/ 1664 h 33"/>
                  <a:gd name="T46" fmla="*/ 832 w 25"/>
                  <a:gd name="T47" fmla="*/ 1792 h 33"/>
                  <a:gd name="T48" fmla="*/ 1024 w 25"/>
                  <a:gd name="T49" fmla="*/ 1728 h 33"/>
                  <a:gd name="T50" fmla="*/ 1152 w 25"/>
                  <a:gd name="T51" fmla="*/ 1664 h 33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" h="33">
                    <a:moveTo>
                      <a:pt x="25" y="33"/>
                    </a:move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6" y="31"/>
                      <a:pt x="15" y="32"/>
                      <a:pt x="14" y="33"/>
                    </a:cubicBezTo>
                    <a:cubicBezTo>
                      <a:pt x="13" y="33"/>
                      <a:pt x="11" y="33"/>
                      <a:pt x="10" y="33"/>
                    </a:cubicBezTo>
                    <a:cubicBezTo>
                      <a:pt x="7" y="33"/>
                      <a:pt x="5" y="32"/>
                      <a:pt x="3" y="30"/>
                    </a:cubicBezTo>
                    <a:cubicBezTo>
                      <a:pt x="1" y="28"/>
                      <a:pt x="0" y="25"/>
                      <a:pt x="0" y="21"/>
                    </a:cubicBezTo>
                    <a:cubicBezTo>
                      <a:pt x="0" y="19"/>
                      <a:pt x="1" y="17"/>
                      <a:pt x="1" y="16"/>
                    </a:cubicBezTo>
                    <a:cubicBezTo>
                      <a:pt x="2" y="14"/>
                      <a:pt x="3" y="13"/>
                      <a:pt x="4" y="12"/>
                    </a:cubicBezTo>
                    <a:cubicBezTo>
                      <a:pt x="5" y="11"/>
                      <a:pt x="6" y="10"/>
                      <a:pt x="7" y="9"/>
                    </a:cubicBezTo>
                    <a:cubicBezTo>
                      <a:pt x="8" y="8"/>
                      <a:pt x="10" y="8"/>
                      <a:pt x="11" y="8"/>
                    </a:cubicBezTo>
                    <a:cubicBezTo>
                      <a:pt x="13" y="8"/>
                      <a:pt x="14" y="8"/>
                      <a:pt x="15" y="9"/>
                    </a:cubicBezTo>
                    <a:cubicBezTo>
                      <a:pt x="16" y="9"/>
                      <a:pt x="17" y="9"/>
                      <a:pt x="18" y="1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5" y="0"/>
                      <a:pt x="25" y="0"/>
                      <a:pt x="25" y="0"/>
                    </a:cubicBezTo>
                    <a:lnTo>
                      <a:pt x="25" y="33"/>
                    </a:lnTo>
                    <a:close/>
                    <a:moveTo>
                      <a:pt x="18" y="26"/>
                    </a:moveTo>
                    <a:cubicBezTo>
                      <a:pt x="18" y="14"/>
                      <a:pt x="18" y="14"/>
                      <a:pt x="18" y="14"/>
                    </a:cubicBezTo>
                    <a:cubicBezTo>
                      <a:pt x="17" y="14"/>
                      <a:pt x="16" y="14"/>
                      <a:pt x="16" y="14"/>
                    </a:cubicBezTo>
                    <a:cubicBezTo>
                      <a:pt x="15" y="14"/>
                      <a:pt x="15" y="14"/>
                      <a:pt x="14" y="14"/>
                    </a:cubicBezTo>
                    <a:cubicBezTo>
                      <a:pt x="12" y="14"/>
                      <a:pt x="11" y="14"/>
                      <a:pt x="10" y="16"/>
                    </a:cubicBezTo>
                    <a:cubicBezTo>
                      <a:pt x="9" y="17"/>
                      <a:pt x="8" y="19"/>
                      <a:pt x="8" y="21"/>
                    </a:cubicBezTo>
                    <a:cubicBezTo>
                      <a:pt x="8" y="23"/>
                      <a:pt x="9" y="25"/>
                      <a:pt x="9" y="26"/>
                    </a:cubicBezTo>
                    <a:cubicBezTo>
                      <a:pt x="10" y="27"/>
                      <a:pt x="12" y="28"/>
                      <a:pt x="13" y="28"/>
                    </a:cubicBezTo>
                    <a:cubicBezTo>
                      <a:pt x="14" y="28"/>
                      <a:pt x="15" y="28"/>
                      <a:pt x="16" y="27"/>
                    </a:cubicBezTo>
                    <a:cubicBezTo>
                      <a:pt x="16" y="27"/>
                      <a:pt x="17" y="27"/>
                      <a:pt x="18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5" name="Freeform 328"/>
              <p:cNvSpPr>
                <a:spLocks/>
              </p:cNvSpPr>
              <p:nvPr userDrawn="1"/>
            </p:nvSpPr>
            <p:spPr bwMode="auto">
              <a:xfrm>
                <a:off x="3466" y="2844"/>
                <a:ext cx="46" cy="64"/>
              </a:xfrm>
              <a:custGeom>
                <a:avLst/>
                <a:gdLst>
                  <a:gd name="T0" fmla="*/ 20 w 54"/>
                  <a:gd name="T1" fmla="*/ 6 h 75"/>
                  <a:gd name="T2" fmla="*/ 8 w 54"/>
                  <a:gd name="T3" fmla="*/ 6 h 75"/>
                  <a:gd name="T4" fmla="*/ 8 w 54"/>
                  <a:gd name="T5" fmla="*/ 11 h 75"/>
                  <a:gd name="T6" fmla="*/ 20 w 54"/>
                  <a:gd name="T7" fmla="*/ 11 h 75"/>
                  <a:gd name="T8" fmla="*/ 20 w 54"/>
                  <a:gd name="T9" fmla="*/ 16 h 75"/>
                  <a:gd name="T10" fmla="*/ 8 w 54"/>
                  <a:gd name="T11" fmla="*/ 16 h 75"/>
                  <a:gd name="T12" fmla="*/ 8 w 54"/>
                  <a:gd name="T13" fmla="*/ 29 h 75"/>
                  <a:gd name="T14" fmla="*/ 0 w 54"/>
                  <a:gd name="T15" fmla="*/ 29 h 75"/>
                  <a:gd name="T16" fmla="*/ 0 w 54"/>
                  <a:gd name="T17" fmla="*/ 0 h 75"/>
                  <a:gd name="T18" fmla="*/ 20 w 54"/>
                  <a:gd name="T19" fmla="*/ 0 h 75"/>
                  <a:gd name="T20" fmla="*/ 20 w 54"/>
                  <a:gd name="T21" fmla="*/ 6 h 7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4" h="75">
                    <a:moveTo>
                      <a:pt x="54" y="14"/>
                    </a:moveTo>
                    <a:lnTo>
                      <a:pt x="19" y="14"/>
                    </a:lnTo>
                    <a:lnTo>
                      <a:pt x="19" y="28"/>
                    </a:lnTo>
                    <a:lnTo>
                      <a:pt x="52" y="28"/>
                    </a:lnTo>
                    <a:lnTo>
                      <a:pt x="52" y="42"/>
                    </a:lnTo>
                    <a:lnTo>
                      <a:pt x="19" y="42"/>
                    </a:lnTo>
                    <a:lnTo>
                      <a:pt x="19" y="75"/>
                    </a:lnTo>
                    <a:lnTo>
                      <a:pt x="0" y="75"/>
                    </a:lnTo>
                    <a:lnTo>
                      <a:pt x="0" y="0"/>
                    </a:lnTo>
                    <a:lnTo>
                      <a:pt x="54" y="0"/>
                    </a:lnTo>
                    <a:lnTo>
                      <a:pt x="54" y="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6" name="Freeform 329"/>
              <p:cNvSpPr>
                <a:spLocks noEditPoints="1"/>
              </p:cNvSpPr>
              <p:nvPr userDrawn="1"/>
            </p:nvSpPr>
            <p:spPr bwMode="auto">
              <a:xfrm>
                <a:off x="3518" y="2858"/>
                <a:ext cx="48" cy="50"/>
              </a:xfrm>
              <a:custGeom>
                <a:avLst/>
                <a:gdLst>
                  <a:gd name="T0" fmla="*/ 1024 w 24"/>
                  <a:gd name="T1" fmla="*/ 1408 h 25"/>
                  <a:gd name="T2" fmla="*/ 960 w 24"/>
                  <a:gd name="T3" fmla="*/ 1472 h 25"/>
                  <a:gd name="T4" fmla="*/ 832 w 24"/>
                  <a:gd name="T5" fmla="*/ 1536 h 25"/>
                  <a:gd name="T6" fmla="*/ 704 w 24"/>
                  <a:gd name="T7" fmla="*/ 1600 h 25"/>
                  <a:gd name="T8" fmla="*/ 512 w 24"/>
                  <a:gd name="T9" fmla="*/ 1600 h 25"/>
                  <a:gd name="T10" fmla="*/ 128 w 24"/>
                  <a:gd name="T11" fmla="*/ 1472 h 25"/>
                  <a:gd name="T12" fmla="*/ 0 w 24"/>
                  <a:gd name="T13" fmla="*/ 1152 h 25"/>
                  <a:gd name="T14" fmla="*/ 64 w 24"/>
                  <a:gd name="T15" fmla="*/ 896 h 25"/>
                  <a:gd name="T16" fmla="*/ 320 w 24"/>
                  <a:gd name="T17" fmla="*/ 704 h 25"/>
                  <a:gd name="T18" fmla="*/ 640 w 24"/>
                  <a:gd name="T19" fmla="*/ 640 h 25"/>
                  <a:gd name="T20" fmla="*/ 1024 w 24"/>
                  <a:gd name="T21" fmla="*/ 576 h 25"/>
                  <a:gd name="T22" fmla="*/ 1024 w 24"/>
                  <a:gd name="T23" fmla="*/ 576 h 25"/>
                  <a:gd name="T24" fmla="*/ 960 w 24"/>
                  <a:gd name="T25" fmla="*/ 384 h 25"/>
                  <a:gd name="T26" fmla="*/ 640 w 24"/>
                  <a:gd name="T27" fmla="*/ 320 h 25"/>
                  <a:gd name="T28" fmla="*/ 384 w 24"/>
                  <a:gd name="T29" fmla="*/ 384 h 25"/>
                  <a:gd name="T30" fmla="*/ 192 w 24"/>
                  <a:gd name="T31" fmla="*/ 448 h 25"/>
                  <a:gd name="T32" fmla="*/ 128 w 24"/>
                  <a:gd name="T33" fmla="*/ 448 h 25"/>
                  <a:gd name="T34" fmla="*/ 128 w 24"/>
                  <a:gd name="T35" fmla="*/ 64 h 25"/>
                  <a:gd name="T36" fmla="*/ 384 w 24"/>
                  <a:gd name="T37" fmla="*/ 64 h 25"/>
                  <a:gd name="T38" fmla="*/ 768 w 24"/>
                  <a:gd name="T39" fmla="*/ 0 h 25"/>
                  <a:gd name="T40" fmla="*/ 1344 w 24"/>
                  <a:gd name="T41" fmla="*/ 128 h 25"/>
                  <a:gd name="T42" fmla="*/ 1536 w 24"/>
                  <a:gd name="T43" fmla="*/ 576 h 25"/>
                  <a:gd name="T44" fmla="*/ 1536 w 24"/>
                  <a:gd name="T45" fmla="*/ 1600 h 25"/>
                  <a:gd name="T46" fmla="*/ 1024 w 24"/>
                  <a:gd name="T47" fmla="*/ 1600 h 25"/>
                  <a:gd name="T48" fmla="*/ 1024 w 24"/>
                  <a:gd name="T49" fmla="*/ 1408 h 25"/>
                  <a:gd name="T50" fmla="*/ 1024 w 24"/>
                  <a:gd name="T51" fmla="*/ 1216 h 25"/>
                  <a:gd name="T52" fmla="*/ 1024 w 24"/>
                  <a:gd name="T53" fmla="*/ 896 h 25"/>
                  <a:gd name="T54" fmla="*/ 832 w 24"/>
                  <a:gd name="T55" fmla="*/ 896 h 25"/>
                  <a:gd name="T56" fmla="*/ 640 w 24"/>
                  <a:gd name="T57" fmla="*/ 896 h 25"/>
                  <a:gd name="T58" fmla="*/ 576 w 24"/>
                  <a:gd name="T59" fmla="*/ 1024 h 25"/>
                  <a:gd name="T60" fmla="*/ 512 w 24"/>
                  <a:gd name="T61" fmla="*/ 1088 h 25"/>
                  <a:gd name="T62" fmla="*/ 512 w 24"/>
                  <a:gd name="T63" fmla="*/ 1216 h 25"/>
                  <a:gd name="T64" fmla="*/ 576 w 24"/>
                  <a:gd name="T65" fmla="*/ 1216 h 25"/>
                  <a:gd name="T66" fmla="*/ 640 w 24"/>
                  <a:gd name="T67" fmla="*/ 1280 h 25"/>
                  <a:gd name="T68" fmla="*/ 768 w 24"/>
                  <a:gd name="T69" fmla="*/ 1280 h 25"/>
                  <a:gd name="T70" fmla="*/ 896 w 24"/>
                  <a:gd name="T71" fmla="*/ 1280 h 25"/>
                  <a:gd name="T72" fmla="*/ 1024 w 24"/>
                  <a:gd name="T73" fmla="*/ 1216 h 25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24" h="25">
                    <a:moveTo>
                      <a:pt x="16" y="22"/>
                    </a:moveTo>
                    <a:cubicBezTo>
                      <a:pt x="16" y="23"/>
                      <a:pt x="15" y="23"/>
                      <a:pt x="15" y="23"/>
                    </a:cubicBezTo>
                    <a:cubicBezTo>
                      <a:pt x="14" y="24"/>
                      <a:pt x="14" y="24"/>
                      <a:pt x="13" y="24"/>
                    </a:cubicBezTo>
                    <a:cubicBezTo>
                      <a:pt x="12" y="25"/>
                      <a:pt x="12" y="25"/>
                      <a:pt x="11" y="25"/>
                    </a:cubicBezTo>
                    <a:cubicBezTo>
                      <a:pt x="10" y="25"/>
                      <a:pt x="9" y="25"/>
                      <a:pt x="8" y="25"/>
                    </a:cubicBezTo>
                    <a:cubicBezTo>
                      <a:pt x="6" y="25"/>
                      <a:pt x="4" y="25"/>
                      <a:pt x="2" y="23"/>
                    </a:cubicBezTo>
                    <a:cubicBezTo>
                      <a:pt x="1" y="22"/>
                      <a:pt x="0" y="20"/>
                      <a:pt x="0" y="18"/>
                    </a:cubicBezTo>
                    <a:cubicBezTo>
                      <a:pt x="0" y="16"/>
                      <a:pt x="0" y="15"/>
                      <a:pt x="1" y="14"/>
                    </a:cubicBezTo>
                    <a:cubicBezTo>
                      <a:pt x="2" y="13"/>
                      <a:pt x="3" y="12"/>
                      <a:pt x="5" y="11"/>
                    </a:cubicBezTo>
                    <a:cubicBezTo>
                      <a:pt x="6" y="10"/>
                      <a:pt x="8" y="10"/>
                      <a:pt x="10" y="10"/>
                    </a:cubicBezTo>
                    <a:cubicBezTo>
                      <a:pt x="12" y="9"/>
                      <a:pt x="14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8"/>
                      <a:pt x="16" y="7"/>
                      <a:pt x="15" y="6"/>
                    </a:cubicBezTo>
                    <a:cubicBezTo>
                      <a:pt x="14" y="6"/>
                      <a:pt x="12" y="5"/>
                      <a:pt x="10" y="5"/>
                    </a:cubicBezTo>
                    <a:cubicBezTo>
                      <a:pt x="9" y="5"/>
                      <a:pt x="7" y="6"/>
                      <a:pt x="6" y="6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4" y="6"/>
                      <a:pt x="24" y="9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16" y="25"/>
                      <a:pt x="16" y="25"/>
                      <a:pt x="16" y="25"/>
                    </a:cubicBezTo>
                    <a:lnTo>
                      <a:pt x="16" y="22"/>
                    </a:lnTo>
                    <a:close/>
                    <a:moveTo>
                      <a:pt x="16" y="19"/>
                    </a:moveTo>
                    <a:cubicBezTo>
                      <a:pt x="16" y="14"/>
                      <a:pt x="16" y="14"/>
                      <a:pt x="16" y="14"/>
                    </a:cubicBezTo>
                    <a:cubicBezTo>
                      <a:pt x="15" y="14"/>
                      <a:pt x="14" y="14"/>
                      <a:pt x="13" y="14"/>
                    </a:cubicBezTo>
                    <a:cubicBezTo>
                      <a:pt x="12" y="14"/>
                      <a:pt x="11" y="14"/>
                      <a:pt x="10" y="14"/>
                    </a:cubicBezTo>
                    <a:cubicBezTo>
                      <a:pt x="10" y="15"/>
                      <a:pt x="9" y="15"/>
                      <a:pt x="9" y="16"/>
                    </a:cubicBezTo>
                    <a:cubicBezTo>
                      <a:pt x="8" y="16"/>
                      <a:pt x="8" y="17"/>
                      <a:pt x="8" y="17"/>
                    </a:cubicBezTo>
                    <a:cubicBezTo>
                      <a:pt x="8" y="18"/>
                      <a:pt x="8" y="18"/>
                      <a:pt x="8" y="19"/>
                    </a:cubicBezTo>
                    <a:cubicBezTo>
                      <a:pt x="8" y="19"/>
                      <a:pt x="8" y="19"/>
                      <a:pt x="9" y="19"/>
                    </a:cubicBezTo>
                    <a:cubicBezTo>
                      <a:pt x="9" y="20"/>
                      <a:pt x="9" y="20"/>
                      <a:pt x="10" y="20"/>
                    </a:cubicBezTo>
                    <a:cubicBezTo>
                      <a:pt x="10" y="20"/>
                      <a:pt x="11" y="20"/>
                      <a:pt x="12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6" y="19"/>
                      <a:pt x="1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7" name="Freeform 330"/>
              <p:cNvSpPr>
                <a:spLocks/>
              </p:cNvSpPr>
              <p:nvPr userDrawn="1"/>
            </p:nvSpPr>
            <p:spPr bwMode="auto">
              <a:xfrm>
                <a:off x="3576" y="2858"/>
                <a:ext cx="46" cy="50"/>
              </a:xfrm>
              <a:custGeom>
                <a:avLst/>
                <a:gdLst>
                  <a:gd name="T0" fmla="*/ 1472 w 23"/>
                  <a:gd name="T1" fmla="*/ 1088 h 25"/>
                  <a:gd name="T2" fmla="*/ 1280 w 23"/>
                  <a:gd name="T3" fmla="*/ 1472 h 25"/>
                  <a:gd name="T4" fmla="*/ 640 w 23"/>
                  <a:gd name="T5" fmla="*/ 1600 h 25"/>
                  <a:gd name="T6" fmla="*/ 320 w 23"/>
                  <a:gd name="T7" fmla="*/ 1600 h 25"/>
                  <a:gd name="T8" fmla="*/ 0 w 23"/>
                  <a:gd name="T9" fmla="*/ 1536 h 25"/>
                  <a:gd name="T10" fmla="*/ 0 w 23"/>
                  <a:gd name="T11" fmla="*/ 1088 h 25"/>
                  <a:gd name="T12" fmla="*/ 64 w 23"/>
                  <a:gd name="T13" fmla="*/ 1088 h 25"/>
                  <a:gd name="T14" fmla="*/ 192 w 23"/>
                  <a:gd name="T15" fmla="*/ 1152 h 25"/>
                  <a:gd name="T16" fmla="*/ 320 w 23"/>
                  <a:gd name="T17" fmla="*/ 1216 h 25"/>
                  <a:gd name="T18" fmla="*/ 448 w 23"/>
                  <a:gd name="T19" fmla="*/ 1280 h 25"/>
                  <a:gd name="T20" fmla="*/ 704 w 23"/>
                  <a:gd name="T21" fmla="*/ 1280 h 25"/>
                  <a:gd name="T22" fmla="*/ 896 w 23"/>
                  <a:gd name="T23" fmla="*/ 1280 h 25"/>
                  <a:gd name="T24" fmla="*/ 960 w 23"/>
                  <a:gd name="T25" fmla="*/ 1152 h 25"/>
                  <a:gd name="T26" fmla="*/ 896 w 23"/>
                  <a:gd name="T27" fmla="*/ 1088 h 25"/>
                  <a:gd name="T28" fmla="*/ 768 w 23"/>
                  <a:gd name="T29" fmla="*/ 1024 h 25"/>
                  <a:gd name="T30" fmla="*/ 640 w 23"/>
                  <a:gd name="T31" fmla="*/ 1024 h 25"/>
                  <a:gd name="T32" fmla="*/ 448 w 23"/>
                  <a:gd name="T33" fmla="*/ 960 h 25"/>
                  <a:gd name="T34" fmla="*/ 128 w 23"/>
                  <a:gd name="T35" fmla="*/ 832 h 25"/>
                  <a:gd name="T36" fmla="*/ 64 w 23"/>
                  <a:gd name="T37" fmla="*/ 512 h 25"/>
                  <a:gd name="T38" fmla="*/ 256 w 23"/>
                  <a:gd name="T39" fmla="*/ 128 h 25"/>
                  <a:gd name="T40" fmla="*/ 832 w 23"/>
                  <a:gd name="T41" fmla="*/ 0 h 25"/>
                  <a:gd name="T42" fmla="*/ 1152 w 23"/>
                  <a:gd name="T43" fmla="*/ 64 h 25"/>
                  <a:gd name="T44" fmla="*/ 1408 w 23"/>
                  <a:gd name="T45" fmla="*/ 128 h 25"/>
                  <a:gd name="T46" fmla="*/ 1408 w 23"/>
                  <a:gd name="T47" fmla="*/ 512 h 25"/>
                  <a:gd name="T48" fmla="*/ 1344 w 23"/>
                  <a:gd name="T49" fmla="*/ 512 h 25"/>
                  <a:gd name="T50" fmla="*/ 1088 w 23"/>
                  <a:gd name="T51" fmla="*/ 384 h 25"/>
                  <a:gd name="T52" fmla="*/ 832 w 23"/>
                  <a:gd name="T53" fmla="*/ 320 h 25"/>
                  <a:gd name="T54" fmla="*/ 640 w 23"/>
                  <a:gd name="T55" fmla="*/ 384 h 25"/>
                  <a:gd name="T56" fmla="*/ 512 w 23"/>
                  <a:gd name="T57" fmla="*/ 448 h 25"/>
                  <a:gd name="T58" fmla="*/ 576 w 23"/>
                  <a:gd name="T59" fmla="*/ 576 h 25"/>
                  <a:gd name="T60" fmla="*/ 768 w 23"/>
                  <a:gd name="T61" fmla="*/ 576 h 25"/>
                  <a:gd name="T62" fmla="*/ 896 w 23"/>
                  <a:gd name="T63" fmla="*/ 640 h 25"/>
                  <a:gd name="T64" fmla="*/ 1088 w 23"/>
                  <a:gd name="T65" fmla="*/ 704 h 25"/>
                  <a:gd name="T66" fmla="*/ 1344 w 23"/>
                  <a:gd name="T67" fmla="*/ 832 h 25"/>
                  <a:gd name="T68" fmla="*/ 1472 w 23"/>
                  <a:gd name="T69" fmla="*/ 1088 h 25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3" h="25">
                    <a:moveTo>
                      <a:pt x="23" y="17"/>
                    </a:moveTo>
                    <a:cubicBezTo>
                      <a:pt x="23" y="20"/>
                      <a:pt x="22" y="22"/>
                      <a:pt x="20" y="23"/>
                    </a:cubicBezTo>
                    <a:cubicBezTo>
                      <a:pt x="17" y="25"/>
                      <a:pt x="14" y="25"/>
                      <a:pt x="10" y="25"/>
                    </a:cubicBezTo>
                    <a:cubicBezTo>
                      <a:pt x="8" y="25"/>
                      <a:pt x="6" y="25"/>
                      <a:pt x="5" y="25"/>
                    </a:cubicBezTo>
                    <a:cubicBezTo>
                      <a:pt x="3" y="24"/>
                      <a:pt x="2" y="24"/>
                      <a:pt x="0" y="2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8"/>
                      <a:pt x="2" y="18"/>
                      <a:pt x="3" y="18"/>
                    </a:cubicBezTo>
                    <a:cubicBezTo>
                      <a:pt x="3" y="18"/>
                      <a:pt x="4" y="19"/>
                      <a:pt x="5" y="19"/>
                    </a:cubicBezTo>
                    <a:cubicBezTo>
                      <a:pt x="5" y="19"/>
                      <a:pt x="6" y="20"/>
                      <a:pt x="7" y="20"/>
                    </a:cubicBezTo>
                    <a:cubicBezTo>
                      <a:pt x="8" y="20"/>
                      <a:pt x="9" y="20"/>
                      <a:pt x="11" y="20"/>
                    </a:cubicBezTo>
                    <a:cubicBezTo>
                      <a:pt x="12" y="20"/>
                      <a:pt x="13" y="20"/>
                      <a:pt x="14" y="20"/>
                    </a:cubicBezTo>
                    <a:cubicBezTo>
                      <a:pt x="15" y="20"/>
                      <a:pt x="15" y="19"/>
                      <a:pt x="15" y="18"/>
                    </a:cubicBezTo>
                    <a:cubicBezTo>
                      <a:pt x="15" y="18"/>
                      <a:pt x="15" y="17"/>
                      <a:pt x="14" y="17"/>
                    </a:cubicBezTo>
                    <a:cubicBezTo>
                      <a:pt x="14" y="17"/>
                      <a:pt x="13" y="17"/>
                      <a:pt x="12" y="16"/>
                    </a:cubicBezTo>
                    <a:cubicBezTo>
                      <a:pt x="11" y="16"/>
                      <a:pt x="11" y="16"/>
                      <a:pt x="10" y="16"/>
                    </a:cubicBezTo>
                    <a:cubicBezTo>
                      <a:pt x="9" y="16"/>
                      <a:pt x="8" y="16"/>
                      <a:pt x="7" y="15"/>
                    </a:cubicBezTo>
                    <a:cubicBezTo>
                      <a:pt x="5" y="15"/>
                      <a:pt x="3" y="14"/>
                      <a:pt x="2" y="13"/>
                    </a:cubicBezTo>
                    <a:cubicBezTo>
                      <a:pt x="1" y="12"/>
                      <a:pt x="1" y="10"/>
                      <a:pt x="1" y="8"/>
                    </a:cubicBezTo>
                    <a:cubicBezTo>
                      <a:pt x="1" y="6"/>
                      <a:pt x="2" y="4"/>
                      <a:pt x="4" y="2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5" y="0"/>
                      <a:pt x="16" y="0"/>
                      <a:pt x="18" y="1"/>
                    </a:cubicBezTo>
                    <a:cubicBezTo>
                      <a:pt x="20" y="1"/>
                      <a:pt x="21" y="1"/>
                      <a:pt x="22" y="2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7"/>
                      <a:pt x="19" y="7"/>
                      <a:pt x="17" y="6"/>
                    </a:cubicBezTo>
                    <a:cubicBezTo>
                      <a:pt x="16" y="6"/>
                      <a:pt x="14" y="5"/>
                      <a:pt x="13" y="5"/>
                    </a:cubicBezTo>
                    <a:cubicBezTo>
                      <a:pt x="12" y="5"/>
                      <a:pt x="11" y="5"/>
                      <a:pt x="10" y="6"/>
                    </a:cubicBezTo>
                    <a:cubicBezTo>
                      <a:pt x="9" y="6"/>
                      <a:pt x="8" y="7"/>
                      <a:pt x="8" y="7"/>
                    </a:cubicBezTo>
                    <a:cubicBezTo>
                      <a:pt x="8" y="8"/>
                      <a:pt x="9" y="8"/>
                      <a:pt x="9" y="9"/>
                    </a:cubicBezTo>
                    <a:cubicBezTo>
                      <a:pt x="9" y="9"/>
                      <a:pt x="10" y="9"/>
                      <a:pt x="12" y="9"/>
                    </a:cubicBezTo>
                    <a:cubicBezTo>
                      <a:pt x="12" y="10"/>
                      <a:pt x="13" y="10"/>
                      <a:pt x="14" y="10"/>
                    </a:cubicBezTo>
                    <a:cubicBezTo>
                      <a:pt x="15" y="10"/>
                      <a:pt x="16" y="10"/>
                      <a:pt x="17" y="11"/>
                    </a:cubicBezTo>
                    <a:cubicBezTo>
                      <a:pt x="19" y="11"/>
                      <a:pt x="20" y="12"/>
                      <a:pt x="21" y="13"/>
                    </a:cubicBezTo>
                    <a:cubicBezTo>
                      <a:pt x="22" y="14"/>
                      <a:pt x="23" y="16"/>
                      <a:pt x="23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8" name="Freeform 331"/>
              <p:cNvSpPr>
                <a:spLocks/>
              </p:cNvSpPr>
              <p:nvPr userDrawn="1"/>
            </p:nvSpPr>
            <p:spPr bwMode="auto">
              <a:xfrm>
                <a:off x="3626" y="2846"/>
                <a:ext cx="36" cy="62"/>
              </a:xfrm>
              <a:custGeom>
                <a:avLst/>
                <a:gdLst>
                  <a:gd name="T0" fmla="*/ 1152 w 18"/>
                  <a:gd name="T1" fmla="*/ 1984 h 31"/>
                  <a:gd name="T2" fmla="*/ 1024 w 18"/>
                  <a:gd name="T3" fmla="*/ 1984 h 31"/>
                  <a:gd name="T4" fmla="*/ 768 w 18"/>
                  <a:gd name="T5" fmla="*/ 1984 h 31"/>
                  <a:gd name="T6" fmla="*/ 384 w 18"/>
                  <a:gd name="T7" fmla="*/ 1856 h 31"/>
                  <a:gd name="T8" fmla="*/ 192 w 18"/>
                  <a:gd name="T9" fmla="*/ 1472 h 31"/>
                  <a:gd name="T10" fmla="*/ 192 w 18"/>
                  <a:gd name="T11" fmla="*/ 768 h 31"/>
                  <a:gd name="T12" fmla="*/ 0 w 18"/>
                  <a:gd name="T13" fmla="*/ 768 h 31"/>
                  <a:gd name="T14" fmla="*/ 0 w 18"/>
                  <a:gd name="T15" fmla="*/ 448 h 31"/>
                  <a:gd name="T16" fmla="*/ 192 w 18"/>
                  <a:gd name="T17" fmla="*/ 448 h 31"/>
                  <a:gd name="T18" fmla="*/ 192 w 18"/>
                  <a:gd name="T19" fmla="*/ 0 h 31"/>
                  <a:gd name="T20" fmla="*/ 704 w 18"/>
                  <a:gd name="T21" fmla="*/ 0 h 31"/>
                  <a:gd name="T22" fmla="*/ 704 w 18"/>
                  <a:gd name="T23" fmla="*/ 448 h 31"/>
                  <a:gd name="T24" fmla="*/ 1152 w 18"/>
                  <a:gd name="T25" fmla="*/ 448 h 31"/>
                  <a:gd name="T26" fmla="*/ 1152 w 18"/>
                  <a:gd name="T27" fmla="*/ 768 h 31"/>
                  <a:gd name="T28" fmla="*/ 704 w 18"/>
                  <a:gd name="T29" fmla="*/ 768 h 31"/>
                  <a:gd name="T30" fmla="*/ 704 w 18"/>
                  <a:gd name="T31" fmla="*/ 1344 h 31"/>
                  <a:gd name="T32" fmla="*/ 704 w 18"/>
                  <a:gd name="T33" fmla="*/ 1472 h 31"/>
                  <a:gd name="T34" fmla="*/ 704 w 18"/>
                  <a:gd name="T35" fmla="*/ 1536 h 31"/>
                  <a:gd name="T36" fmla="*/ 832 w 18"/>
                  <a:gd name="T37" fmla="*/ 1664 h 31"/>
                  <a:gd name="T38" fmla="*/ 960 w 18"/>
                  <a:gd name="T39" fmla="*/ 1664 h 31"/>
                  <a:gd name="T40" fmla="*/ 1024 w 18"/>
                  <a:gd name="T41" fmla="*/ 1664 h 31"/>
                  <a:gd name="T42" fmla="*/ 1152 w 18"/>
                  <a:gd name="T43" fmla="*/ 1600 h 31"/>
                  <a:gd name="T44" fmla="*/ 1152 w 18"/>
                  <a:gd name="T45" fmla="*/ 1600 h 31"/>
                  <a:gd name="T46" fmla="*/ 1152 w 18"/>
                  <a:gd name="T47" fmla="*/ 1984 h 31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8" h="31">
                    <a:moveTo>
                      <a:pt x="18" y="31"/>
                    </a:moveTo>
                    <a:cubicBezTo>
                      <a:pt x="17" y="31"/>
                      <a:pt x="17" y="31"/>
                      <a:pt x="16" y="31"/>
                    </a:cubicBezTo>
                    <a:cubicBezTo>
                      <a:pt x="15" y="31"/>
                      <a:pt x="14" y="31"/>
                      <a:pt x="12" y="31"/>
                    </a:cubicBezTo>
                    <a:cubicBezTo>
                      <a:pt x="9" y="31"/>
                      <a:pt x="7" y="31"/>
                      <a:pt x="6" y="29"/>
                    </a:cubicBezTo>
                    <a:cubicBezTo>
                      <a:pt x="4" y="28"/>
                      <a:pt x="3" y="26"/>
                      <a:pt x="3" y="23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2"/>
                      <a:pt x="11" y="23"/>
                    </a:cubicBezTo>
                    <a:cubicBezTo>
                      <a:pt x="11" y="23"/>
                      <a:pt x="11" y="24"/>
                      <a:pt x="11" y="24"/>
                    </a:cubicBezTo>
                    <a:cubicBezTo>
                      <a:pt x="12" y="25"/>
                      <a:pt x="12" y="25"/>
                      <a:pt x="13" y="26"/>
                    </a:cubicBezTo>
                    <a:cubicBezTo>
                      <a:pt x="13" y="26"/>
                      <a:pt x="14" y="26"/>
                      <a:pt x="15" y="26"/>
                    </a:cubicBezTo>
                    <a:cubicBezTo>
                      <a:pt x="15" y="26"/>
                      <a:pt x="16" y="26"/>
                      <a:pt x="16" y="26"/>
                    </a:cubicBezTo>
                    <a:cubicBezTo>
                      <a:pt x="17" y="26"/>
                      <a:pt x="17" y="26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lnTo>
                      <a:pt x="18" y="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49" name="Freeform 332"/>
              <p:cNvSpPr>
                <a:spLocks noEditPoints="1"/>
              </p:cNvSpPr>
              <p:nvPr userDrawn="1"/>
            </p:nvSpPr>
            <p:spPr bwMode="auto">
              <a:xfrm>
                <a:off x="3668" y="2858"/>
                <a:ext cx="50" cy="50"/>
              </a:xfrm>
              <a:custGeom>
                <a:avLst/>
                <a:gdLst>
                  <a:gd name="T0" fmla="*/ 1600 w 25"/>
                  <a:gd name="T1" fmla="*/ 896 h 25"/>
                  <a:gd name="T2" fmla="*/ 512 w 25"/>
                  <a:gd name="T3" fmla="*/ 896 h 25"/>
                  <a:gd name="T4" fmla="*/ 640 w 25"/>
                  <a:gd name="T5" fmla="*/ 1216 h 25"/>
                  <a:gd name="T6" fmla="*/ 1024 w 25"/>
                  <a:gd name="T7" fmla="*/ 1280 h 25"/>
                  <a:gd name="T8" fmla="*/ 1344 w 25"/>
                  <a:gd name="T9" fmla="*/ 1216 h 25"/>
                  <a:gd name="T10" fmla="*/ 1536 w 25"/>
                  <a:gd name="T11" fmla="*/ 1088 h 25"/>
                  <a:gd name="T12" fmla="*/ 1600 w 25"/>
                  <a:gd name="T13" fmla="*/ 1088 h 25"/>
                  <a:gd name="T14" fmla="*/ 1600 w 25"/>
                  <a:gd name="T15" fmla="*/ 1472 h 25"/>
                  <a:gd name="T16" fmla="*/ 1280 w 25"/>
                  <a:gd name="T17" fmla="*/ 1600 h 25"/>
                  <a:gd name="T18" fmla="*/ 960 w 25"/>
                  <a:gd name="T19" fmla="*/ 1600 h 25"/>
                  <a:gd name="T20" fmla="*/ 256 w 25"/>
                  <a:gd name="T21" fmla="*/ 1408 h 25"/>
                  <a:gd name="T22" fmla="*/ 0 w 25"/>
                  <a:gd name="T23" fmla="*/ 832 h 25"/>
                  <a:gd name="T24" fmla="*/ 256 w 25"/>
                  <a:gd name="T25" fmla="*/ 256 h 25"/>
                  <a:gd name="T26" fmla="*/ 896 w 25"/>
                  <a:gd name="T27" fmla="*/ 0 h 25"/>
                  <a:gd name="T28" fmla="*/ 1472 w 25"/>
                  <a:gd name="T29" fmla="*/ 192 h 25"/>
                  <a:gd name="T30" fmla="*/ 1600 w 25"/>
                  <a:gd name="T31" fmla="*/ 768 h 25"/>
                  <a:gd name="T32" fmla="*/ 1600 w 25"/>
                  <a:gd name="T33" fmla="*/ 896 h 25"/>
                  <a:gd name="T34" fmla="*/ 1152 w 25"/>
                  <a:gd name="T35" fmla="*/ 640 h 25"/>
                  <a:gd name="T36" fmla="*/ 1088 w 25"/>
                  <a:gd name="T37" fmla="*/ 384 h 25"/>
                  <a:gd name="T38" fmla="*/ 832 w 25"/>
                  <a:gd name="T39" fmla="*/ 320 h 25"/>
                  <a:gd name="T40" fmla="*/ 576 w 25"/>
                  <a:gd name="T41" fmla="*/ 384 h 25"/>
                  <a:gd name="T42" fmla="*/ 512 w 25"/>
                  <a:gd name="T43" fmla="*/ 640 h 25"/>
                  <a:gd name="T44" fmla="*/ 1152 w 25"/>
                  <a:gd name="T45" fmla="*/ 640 h 2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5" h="25">
                    <a:moveTo>
                      <a:pt x="25" y="14"/>
                    </a:moveTo>
                    <a:cubicBezTo>
                      <a:pt x="8" y="14"/>
                      <a:pt x="8" y="14"/>
                      <a:pt x="8" y="14"/>
                    </a:cubicBezTo>
                    <a:cubicBezTo>
                      <a:pt x="8" y="16"/>
                      <a:pt x="9" y="18"/>
                      <a:pt x="10" y="19"/>
                    </a:cubicBezTo>
                    <a:cubicBezTo>
                      <a:pt x="11" y="20"/>
                      <a:pt x="13" y="20"/>
                      <a:pt x="16" y="20"/>
                    </a:cubicBezTo>
                    <a:cubicBezTo>
                      <a:pt x="17" y="20"/>
                      <a:pt x="19" y="20"/>
                      <a:pt x="21" y="19"/>
                    </a:cubicBezTo>
                    <a:cubicBezTo>
                      <a:pt x="22" y="19"/>
                      <a:pt x="23" y="18"/>
                      <a:pt x="24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3" y="24"/>
                      <a:pt x="22" y="25"/>
                      <a:pt x="20" y="25"/>
                    </a:cubicBezTo>
                    <a:cubicBezTo>
                      <a:pt x="19" y="25"/>
                      <a:pt x="17" y="25"/>
                      <a:pt x="15" y="25"/>
                    </a:cubicBezTo>
                    <a:cubicBezTo>
                      <a:pt x="10" y="25"/>
                      <a:pt x="7" y="24"/>
                      <a:pt x="4" y="22"/>
                    </a:cubicBezTo>
                    <a:cubicBezTo>
                      <a:pt x="1" y="20"/>
                      <a:pt x="0" y="17"/>
                      <a:pt x="0" y="13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18" y="0"/>
                      <a:pt x="21" y="1"/>
                      <a:pt x="23" y="3"/>
                    </a:cubicBezTo>
                    <a:cubicBezTo>
                      <a:pt x="24" y="5"/>
                      <a:pt x="25" y="8"/>
                      <a:pt x="25" y="12"/>
                    </a:cubicBezTo>
                    <a:lnTo>
                      <a:pt x="25" y="14"/>
                    </a:lnTo>
                    <a:close/>
                    <a:moveTo>
                      <a:pt x="18" y="10"/>
                    </a:moveTo>
                    <a:cubicBezTo>
                      <a:pt x="18" y="8"/>
                      <a:pt x="17" y="7"/>
                      <a:pt x="17" y="6"/>
                    </a:cubicBezTo>
                    <a:cubicBezTo>
                      <a:pt x="16" y="5"/>
                      <a:pt x="15" y="5"/>
                      <a:pt x="13" y="5"/>
                    </a:cubicBezTo>
                    <a:cubicBezTo>
                      <a:pt x="12" y="5"/>
                      <a:pt x="10" y="5"/>
                      <a:pt x="9" y="6"/>
                    </a:cubicBezTo>
                    <a:cubicBezTo>
                      <a:pt x="9" y="7"/>
                      <a:pt x="8" y="8"/>
                      <a:pt x="8" y="10"/>
                    </a:cubicBezTo>
                    <a:lnTo>
                      <a:pt x="18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50" name="Freeform 333"/>
              <p:cNvSpPr>
                <a:spLocks/>
              </p:cNvSpPr>
              <p:nvPr userDrawn="1"/>
            </p:nvSpPr>
            <p:spPr bwMode="auto">
              <a:xfrm>
                <a:off x="3730" y="2860"/>
                <a:ext cx="34" cy="48"/>
              </a:xfrm>
              <a:custGeom>
                <a:avLst/>
                <a:gdLst>
                  <a:gd name="T0" fmla="*/ 1088 w 17"/>
                  <a:gd name="T1" fmla="*/ 448 h 24"/>
                  <a:gd name="T2" fmla="*/ 1088 w 17"/>
                  <a:gd name="T3" fmla="*/ 448 h 24"/>
                  <a:gd name="T4" fmla="*/ 960 w 17"/>
                  <a:gd name="T5" fmla="*/ 448 h 24"/>
                  <a:gd name="T6" fmla="*/ 832 w 17"/>
                  <a:gd name="T7" fmla="*/ 448 h 24"/>
                  <a:gd name="T8" fmla="*/ 640 w 17"/>
                  <a:gd name="T9" fmla="*/ 448 h 24"/>
                  <a:gd name="T10" fmla="*/ 512 w 17"/>
                  <a:gd name="T11" fmla="*/ 512 h 24"/>
                  <a:gd name="T12" fmla="*/ 512 w 17"/>
                  <a:gd name="T13" fmla="*/ 1536 h 24"/>
                  <a:gd name="T14" fmla="*/ 0 w 17"/>
                  <a:gd name="T15" fmla="*/ 1536 h 24"/>
                  <a:gd name="T16" fmla="*/ 0 w 17"/>
                  <a:gd name="T17" fmla="*/ 0 h 24"/>
                  <a:gd name="T18" fmla="*/ 512 w 17"/>
                  <a:gd name="T19" fmla="*/ 0 h 24"/>
                  <a:gd name="T20" fmla="*/ 512 w 17"/>
                  <a:gd name="T21" fmla="*/ 192 h 24"/>
                  <a:gd name="T22" fmla="*/ 768 w 17"/>
                  <a:gd name="T23" fmla="*/ 0 h 24"/>
                  <a:gd name="T24" fmla="*/ 960 w 17"/>
                  <a:gd name="T25" fmla="*/ 0 h 24"/>
                  <a:gd name="T26" fmla="*/ 1024 w 17"/>
                  <a:gd name="T27" fmla="*/ 0 h 24"/>
                  <a:gd name="T28" fmla="*/ 1088 w 17"/>
                  <a:gd name="T29" fmla="*/ 0 h 24"/>
                  <a:gd name="T30" fmla="*/ 1088 w 17"/>
                  <a:gd name="T31" fmla="*/ 448 h 2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7" h="24">
                    <a:moveTo>
                      <a:pt x="17" y="7"/>
                    </a:moveTo>
                    <a:cubicBezTo>
                      <a:pt x="17" y="7"/>
                      <a:pt x="17" y="7"/>
                      <a:pt x="17" y="7"/>
                    </a:cubicBezTo>
                    <a:cubicBezTo>
                      <a:pt x="16" y="7"/>
                      <a:pt x="16" y="7"/>
                      <a:pt x="15" y="7"/>
                    </a:cubicBezTo>
                    <a:cubicBezTo>
                      <a:pt x="14" y="7"/>
                      <a:pt x="14" y="7"/>
                      <a:pt x="13" y="7"/>
                    </a:cubicBezTo>
                    <a:cubicBezTo>
                      <a:pt x="12" y="7"/>
                      <a:pt x="11" y="7"/>
                      <a:pt x="10" y="7"/>
                    </a:cubicBezTo>
                    <a:cubicBezTo>
                      <a:pt x="9" y="7"/>
                      <a:pt x="9" y="7"/>
                      <a:pt x="8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2"/>
                      <a:pt x="11" y="1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7" y="0"/>
                      <a:pt x="17" y="0"/>
                    </a:cubicBezTo>
                    <a:lnTo>
                      <a:pt x="17" y="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51" name="Oval 334"/>
              <p:cNvSpPr>
                <a:spLocks noChangeArrowheads="1"/>
              </p:cNvSpPr>
              <p:nvPr userDrawn="1"/>
            </p:nvSpPr>
            <p:spPr bwMode="auto">
              <a:xfrm>
                <a:off x="2082" y="2832"/>
                <a:ext cx="84" cy="8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34" charset="-128"/>
                  </a:defRPr>
                </a:lvl9pPr>
              </a:lstStyle>
              <a:p>
                <a:pPr eaLnBrk="1" hangingPunct="1">
                  <a:defRPr/>
                </a:pPr>
                <a:endParaRPr lang="en-US" altLang="en-US" smtClean="0"/>
              </a:p>
            </p:txBody>
          </p:sp>
          <p:sp>
            <p:nvSpPr>
              <p:cNvPr id="4152" name="Freeform 335"/>
              <p:cNvSpPr>
                <a:spLocks/>
              </p:cNvSpPr>
              <p:nvPr userDrawn="1"/>
            </p:nvSpPr>
            <p:spPr bwMode="auto">
              <a:xfrm>
                <a:off x="2112" y="2852"/>
                <a:ext cx="36" cy="44"/>
              </a:xfrm>
              <a:custGeom>
                <a:avLst/>
                <a:gdLst>
                  <a:gd name="T0" fmla="*/ 0 w 43"/>
                  <a:gd name="T1" fmla="*/ 10 h 52"/>
                  <a:gd name="T2" fmla="*/ 0 w 43"/>
                  <a:gd name="T3" fmla="*/ 0 h 52"/>
                  <a:gd name="T4" fmla="*/ 8 w 43"/>
                  <a:gd name="T5" fmla="*/ 4 h 52"/>
                  <a:gd name="T6" fmla="*/ 15 w 43"/>
                  <a:gd name="T7" fmla="*/ 10 h 52"/>
                  <a:gd name="T8" fmla="*/ 8 w 43"/>
                  <a:gd name="T9" fmla="*/ 14 h 52"/>
                  <a:gd name="T10" fmla="*/ 0 w 43"/>
                  <a:gd name="T11" fmla="*/ 19 h 52"/>
                  <a:gd name="T12" fmla="*/ 0 w 43"/>
                  <a:gd name="T13" fmla="*/ 10 h 5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3" h="52">
                    <a:moveTo>
                      <a:pt x="0" y="26"/>
                    </a:moveTo>
                    <a:lnTo>
                      <a:pt x="0" y="0"/>
                    </a:lnTo>
                    <a:lnTo>
                      <a:pt x="22" y="12"/>
                    </a:lnTo>
                    <a:lnTo>
                      <a:pt x="43" y="26"/>
                    </a:lnTo>
                    <a:lnTo>
                      <a:pt x="22" y="38"/>
                    </a:lnTo>
                    <a:lnTo>
                      <a:pt x="0" y="52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15D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4104" name="Text Box 339"/>
          <p:cNvSpPr txBox="1">
            <a:spLocks noChangeArrowheads="1"/>
          </p:cNvSpPr>
          <p:nvPr/>
        </p:nvSpPr>
        <p:spPr bwMode="auto">
          <a:xfrm>
            <a:off x="609600" y="6477000"/>
            <a:ext cx="5410200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l">
              <a:spcBef>
                <a:spcPct val="50000"/>
              </a:spcBef>
              <a:defRPr/>
            </a:pPr>
            <a:r>
              <a:rPr lang="en-US" sz="800" smtClean="0">
                <a:solidFill>
                  <a:schemeClr val="tx2"/>
                </a:solidFill>
              </a:rPr>
              <a:t>Marvell Confidential © 2008</a:t>
            </a:r>
          </a:p>
        </p:txBody>
      </p:sp>
      <p:grpSp>
        <p:nvGrpSpPr>
          <p:cNvPr id="4105" name="Group 340"/>
          <p:cNvGrpSpPr>
            <a:grpSpLocks/>
          </p:cNvGrpSpPr>
          <p:nvPr/>
        </p:nvGrpSpPr>
        <p:grpSpPr bwMode="auto">
          <a:xfrm>
            <a:off x="8032750" y="6256338"/>
            <a:ext cx="776288" cy="395287"/>
            <a:chOff x="525" y="561"/>
            <a:chExt cx="1522" cy="775"/>
          </a:xfrm>
        </p:grpSpPr>
        <p:sp>
          <p:nvSpPr>
            <p:cNvPr id="4107" name="Freeform 341"/>
            <p:cNvSpPr>
              <a:spLocks noEditPoints="1"/>
            </p:cNvSpPr>
            <p:nvPr/>
          </p:nvSpPr>
          <p:spPr bwMode="auto">
            <a:xfrm>
              <a:off x="1631" y="885"/>
              <a:ext cx="307" cy="61"/>
            </a:xfrm>
            <a:custGeom>
              <a:avLst/>
              <a:gdLst>
                <a:gd name="T0" fmla="*/ 0 w 307"/>
                <a:gd name="T1" fmla="*/ 61 h 61"/>
                <a:gd name="T2" fmla="*/ 307 w 307"/>
                <a:gd name="T3" fmla="*/ 61 h 61"/>
                <a:gd name="T4" fmla="*/ 307 w 307"/>
                <a:gd name="T5" fmla="*/ 0 h 61"/>
                <a:gd name="T6" fmla="*/ 0 w 307"/>
                <a:gd name="T7" fmla="*/ 0 h 61"/>
                <a:gd name="T8" fmla="*/ 0 w 307"/>
                <a:gd name="T9" fmla="*/ 61 h 61"/>
                <a:gd name="T10" fmla="*/ 16 w 307"/>
                <a:gd name="T11" fmla="*/ 16 h 61"/>
                <a:gd name="T12" fmla="*/ 290 w 307"/>
                <a:gd name="T13" fmla="*/ 16 h 61"/>
                <a:gd name="T14" fmla="*/ 290 w 307"/>
                <a:gd name="T15" fmla="*/ 45 h 61"/>
                <a:gd name="T16" fmla="*/ 16 w 307"/>
                <a:gd name="T17" fmla="*/ 45 h 61"/>
                <a:gd name="T18" fmla="*/ 16 w 307"/>
                <a:gd name="T19" fmla="*/ 16 h 6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61">
                  <a:moveTo>
                    <a:pt x="0" y="61"/>
                  </a:moveTo>
                  <a:lnTo>
                    <a:pt x="307" y="61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61"/>
                  </a:lnTo>
                  <a:close/>
                  <a:moveTo>
                    <a:pt x="16" y="16"/>
                  </a:moveTo>
                  <a:lnTo>
                    <a:pt x="290" y="16"/>
                  </a:lnTo>
                  <a:lnTo>
                    <a:pt x="290" y="45"/>
                  </a:lnTo>
                  <a:lnTo>
                    <a:pt x="16" y="45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08" name="Freeform 342"/>
            <p:cNvSpPr>
              <a:spLocks noEditPoints="1"/>
            </p:cNvSpPr>
            <p:nvPr/>
          </p:nvSpPr>
          <p:spPr bwMode="auto">
            <a:xfrm>
              <a:off x="1631" y="960"/>
              <a:ext cx="307" cy="62"/>
            </a:xfrm>
            <a:custGeom>
              <a:avLst/>
              <a:gdLst>
                <a:gd name="T0" fmla="*/ 0 w 307"/>
                <a:gd name="T1" fmla="*/ 62 h 62"/>
                <a:gd name="T2" fmla="*/ 307 w 307"/>
                <a:gd name="T3" fmla="*/ 62 h 62"/>
                <a:gd name="T4" fmla="*/ 307 w 307"/>
                <a:gd name="T5" fmla="*/ 0 h 62"/>
                <a:gd name="T6" fmla="*/ 0 w 307"/>
                <a:gd name="T7" fmla="*/ 0 h 62"/>
                <a:gd name="T8" fmla="*/ 0 w 307"/>
                <a:gd name="T9" fmla="*/ 62 h 62"/>
                <a:gd name="T10" fmla="*/ 16 w 307"/>
                <a:gd name="T11" fmla="*/ 17 h 62"/>
                <a:gd name="T12" fmla="*/ 290 w 307"/>
                <a:gd name="T13" fmla="*/ 17 h 62"/>
                <a:gd name="T14" fmla="*/ 290 w 307"/>
                <a:gd name="T15" fmla="*/ 43 h 62"/>
                <a:gd name="T16" fmla="*/ 16 w 307"/>
                <a:gd name="T17" fmla="*/ 43 h 62"/>
                <a:gd name="T18" fmla="*/ 16 w 307"/>
                <a:gd name="T19" fmla="*/ 17 h 6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62">
                  <a:moveTo>
                    <a:pt x="0" y="62"/>
                  </a:moveTo>
                  <a:lnTo>
                    <a:pt x="307" y="62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62"/>
                  </a:lnTo>
                  <a:close/>
                  <a:moveTo>
                    <a:pt x="16" y="17"/>
                  </a:moveTo>
                  <a:lnTo>
                    <a:pt x="290" y="17"/>
                  </a:lnTo>
                  <a:lnTo>
                    <a:pt x="290" y="43"/>
                  </a:lnTo>
                  <a:lnTo>
                    <a:pt x="16" y="43"/>
                  </a:lnTo>
                  <a:lnTo>
                    <a:pt x="16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09" name="Freeform 343"/>
            <p:cNvSpPr>
              <a:spLocks noEditPoints="1"/>
            </p:cNvSpPr>
            <p:nvPr/>
          </p:nvSpPr>
          <p:spPr bwMode="auto">
            <a:xfrm>
              <a:off x="1631" y="1036"/>
              <a:ext cx="307" cy="59"/>
            </a:xfrm>
            <a:custGeom>
              <a:avLst/>
              <a:gdLst>
                <a:gd name="T0" fmla="*/ 0 w 307"/>
                <a:gd name="T1" fmla="*/ 59 h 59"/>
                <a:gd name="T2" fmla="*/ 307 w 307"/>
                <a:gd name="T3" fmla="*/ 59 h 59"/>
                <a:gd name="T4" fmla="*/ 307 w 307"/>
                <a:gd name="T5" fmla="*/ 0 h 59"/>
                <a:gd name="T6" fmla="*/ 0 w 307"/>
                <a:gd name="T7" fmla="*/ 0 h 59"/>
                <a:gd name="T8" fmla="*/ 0 w 307"/>
                <a:gd name="T9" fmla="*/ 59 h 59"/>
                <a:gd name="T10" fmla="*/ 16 w 307"/>
                <a:gd name="T11" fmla="*/ 16 h 59"/>
                <a:gd name="T12" fmla="*/ 290 w 307"/>
                <a:gd name="T13" fmla="*/ 16 h 59"/>
                <a:gd name="T14" fmla="*/ 290 w 307"/>
                <a:gd name="T15" fmla="*/ 42 h 59"/>
                <a:gd name="T16" fmla="*/ 16 w 307"/>
                <a:gd name="T17" fmla="*/ 42 h 59"/>
                <a:gd name="T18" fmla="*/ 16 w 307"/>
                <a:gd name="T19" fmla="*/ 16 h 5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59">
                  <a:moveTo>
                    <a:pt x="0" y="59"/>
                  </a:moveTo>
                  <a:lnTo>
                    <a:pt x="307" y="59"/>
                  </a:lnTo>
                  <a:lnTo>
                    <a:pt x="307" y="0"/>
                  </a:lnTo>
                  <a:lnTo>
                    <a:pt x="0" y="0"/>
                  </a:lnTo>
                  <a:lnTo>
                    <a:pt x="0" y="59"/>
                  </a:lnTo>
                  <a:close/>
                  <a:moveTo>
                    <a:pt x="16" y="16"/>
                  </a:moveTo>
                  <a:lnTo>
                    <a:pt x="290" y="16"/>
                  </a:lnTo>
                  <a:lnTo>
                    <a:pt x="290" y="42"/>
                  </a:lnTo>
                  <a:lnTo>
                    <a:pt x="16" y="42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0" name="Freeform 344"/>
            <p:cNvSpPr>
              <a:spLocks noEditPoints="1"/>
            </p:cNvSpPr>
            <p:nvPr/>
          </p:nvSpPr>
          <p:spPr bwMode="auto">
            <a:xfrm>
              <a:off x="525" y="561"/>
              <a:ext cx="1413" cy="553"/>
            </a:xfrm>
            <a:custGeom>
              <a:avLst/>
              <a:gdLst>
                <a:gd name="T0" fmla="*/ 1106 w 1413"/>
                <a:gd name="T1" fmla="*/ 0 h 553"/>
                <a:gd name="T2" fmla="*/ 1106 w 1413"/>
                <a:gd name="T3" fmla="*/ 0 h 553"/>
                <a:gd name="T4" fmla="*/ 863 w 1413"/>
                <a:gd name="T5" fmla="*/ 243 h 553"/>
                <a:gd name="T6" fmla="*/ 863 w 1413"/>
                <a:gd name="T7" fmla="*/ 0 h 553"/>
                <a:gd name="T8" fmla="*/ 553 w 1413"/>
                <a:gd name="T9" fmla="*/ 0 h 553"/>
                <a:gd name="T10" fmla="*/ 553 w 1413"/>
                <a:gd name="T11" fmla="*/ 0 h 553"/>
                <a:gd name="T12" fmla="*/ 0 w 1413"/>
                <a:gd name="T13" fmla="*/ 553 h 553"/>
                <a:gd name="T14" fmla="*/ 310 w 1413"/>
                <a:gd name="T15" fmla="*/ 553 h 553"/>
                <a:gd name="T16" fmla="*/ 553 w 1413"/>
                <a:gd name="T17" fmla="*/ 307 h 553"/>
                <a:gd name="T18" fmla="*/ 553 w 1413"/>
                <a:gd name="T19" fmla="*/ 307 h 553"/>
                <a:gd name="T20" fmla="*/ 553 w 1413"/>
                <a:gd name="T21" fmla="*/ 307 h 553"/>
                <a:gd name="T22" fmla="*/ 799 w 1413"/>
                <a:gd name="T23" fmla="*/ 307 h 553"/>
                <a:gd name="T24" fmla="*/ 782 w 1413"/>
                <a:gd name="T25" fmla="*/ 324 h 553"/>
                <a:gd name="T26" fmla="*/ 553 w 1413"/>
                <a:gd name="T27" fmla="*/ 324 h 553"/>
                <a:gd name="T28" fmla="*/ 553 w 1413"/>
                <a:gd name="T29" fmla="*/ 385 h 553"/>
                <a:gd name="T30" fmla="*/ 721 w 1413"/>
                <a:gd name="T31" fmla="*/ 385 h 553"/>
                <a:gd name="T32" fmla="*/ 707 w 1413"/>
                <a:gd name="T33" fmla="*/ 399 h 553"/>
                <a:gd name="T34" fmla="*/ 553 w 1413"/>
                <a:gd name="T35" fmla="*/ 399 h 553"/>
                <a:gd name="T36" fmla="*/ 553 w 1413"/>
                <a:gd name="T37" fmla="*/ 461 h 553"/>
                <a:gd name="T38" fmla="*/ 645 w 1413"/>
                <a:gd name="T39" fmla="*/ 461 h 553"/>
                <a:gd name="T40" fmla="*/ 631 w 1413"/>
                <a:gd name="T41" fmla="*/ 475 h 553"/>
                <a:gd name="T42" fmla="*/ 553 w 1413"/>
                <a:gd name="T43" fmla="*/ 475 h 553"/>
                <a:gd name="T44" fmla="*/ 553 w 1413"/>
                <a:gd name="T45" fmla="*/ 534 h 553"/>
                <a:gd name="T46" fmla="*/ 572 w 1413"/>
                <a:gd name="T47" fmla="*/ 534 h 553"/>
                <a:gd name="T48" fmla="*/ 553 w 1413"/>
                <a:gd name="T49" fmla="*/ 553 h 553"/>
                <a:gd name="T50" fmla="*/ 863 w 1413"/>
                <a:gd name="T51" fmla="*/ 553 h 553"/>
                <a:gd name="T52" fmla="*/ 1106 w 1413"/>
                <a:gd name="T53" fmla="*/ 307 h 553"/>
                <a:gd name="T54" fmla="*/ 1106 w 1413"/>
                <a:gd name="T55" fmla="*/ 307 h 553"/>
                <a:gd name="T56" fmla="*/ 1106 w 1413"/>
                <a:gd name="T57" fmla="*/ 307 h 553"/>
                <a:gd name="T58" fmla="*/ 1413 w 1413"/>
                <a:gd name="T59" fmla="*/ 307 h 553"/>
                <a:gd name="T60" fmla="*/ 1413 w 1413"/>
                <a:gd name="T61" fmla="*/ 0 h 553"/>
                <a:gd name="T62" fmla="*/ 1106 w 1413"/>
                <a:gd name="T63" fmla="*/ 0 h 553"/>
                <a:gd name="T64" fmla="*/ 570 w 1413"/>
                <a:gd name="T65" fmla="*/ 291 h 553"/>
                <a:gd name="T66" fmla="*/ 570 w 1413"/>
                <a:gd name="T67" fmla="*/ 17 h 553"/>
                <a:gd name="T68" fmla="*/ 846 w 1413"/>
                <a:gd name="T69" fmla="*/ 17 h 553"/>
                <a:gd name="T70" fmla="*/ 846 w 1413"/>
                <a:gd name="T71" fmla="*/ 291 h 553"/>
                <a:gd name="T72" fmla="*/ 570 w 1413"/>
                <a:gd name="T73" fmla="*/ 291 h 553"/>
                <a:gd name="T74" fmla="*/ 570 w 1413"/>
                <a:gd name="T75" fmla="*/ 369 h 553"/>
                <a:gd name="T76" fmla="*/ 570 w 1413"/>
                <a:gd name="T77" fmla="*/ 340 h 553"/>
                <a:gd name="T78" fmla="*/ 846 w 1413"/>
                <a:gd name="T79" fmla="*/ 340 h 553"/>
                <a:gd name="T80" fmla="*/ 846 w 1413"/>
                <a:gd name="T81" fmla="*/ 369 h 553"/>
                <a:gd name="T82" fmla="*/ 570 w 1413"/>
                <a:gd name="T83" fmla="*/ 369 h 553"/>
                <a:gd name="T84" fmla="*/ 570 w 1413"/>
                <a:gd name="T85" fmla="*/ 442 h 553"/>
                <a:gd name="T86" fmla="*/ 570 w 1413"/>
                <a:gd name="T87" fmla="*/ 416 h 553"/>
                <a:gd name="T88" fmla="*/ 846 w 1413"/>
                <a:gd name="T89" fmla="*/ 416 h 553"/>
                <a:gd name="T90" fmla="*/ 846 w 1413"/>
                <a:gd name="T91" fmla="*/ 442 h 553"/>
                <a:gd name="T92" fmla="*/ 570 w 1413"/>
                <a:gd name="T93" fmla="*/ 442 h 553"/>
                <a:gd name="T94" fmla="*/ 570 w 1413"/>
                <a:gd name="T95" fmla="*/ 517 h 553"/>
                <a:gd name="T96" fmla="*/ 570 w 1413"/>
                <a:gd name="T97" fmla="*/ 491 h 553"/>
                <a:gd name="T98" fmla="*/ 846 w 1413"/>
                <a:gd name="T99" fmla="*/ 491 h 553"/>
                <a:gd name="T100" fmla="*/ 846 w 1413"/>
                <a:gd name="T101" fmla="*/ 517 h 553"/>
                <a:gd name="T102" fmla="*/ 570 w 1413"/>
                <a:gd name="T103" fmla="*/ 517 h 553"/>
                <a:gd name="T104" fmla="*/ 1396 w 1413"/>
                <a:gd name="T105" fmla="*/ 291 h 553"/>
                <a:gd name="T106" fmla="*/ 1122 w 1413"/>
                <a:gd name="T107" fmla="*/ 291 h 553"/>
                <a:gd name="T108" fmla="*/ 1122 w 1413"/>
                <a:gd name="T109" fmla="*/ 17 h 553"/>
                <a:gd name="T110" fmla="*/ 1396 w 1413"/>
                <a:gd name="T111" fmla="*/ 17 h 553"/>
                <a:gd name="T112" fmla="*/ 1396 w 1413"/>
                <a:gd name="T113" fmla="*/ 291 h 55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413" h="553">
                  <a:moveTo>
                    <a:pt x="1106" y="0"/>
                  </a:moveTo>
                  <a:lnTo>
                    <a:pt x="1106" y="0"/>
                  </a:lnTo>
                  <a:lnTo>
                    <a:pt x="863" y="243"/>
                  </a:lnTo>
                  <a:lnTo>
                    <a:pt x="863" y="0"/>
                  </a:lnTo>
                  <a:lnTo>
                    <a:pt x="553" y="0"/>
                  </a:lnTo>
                  <a:lnTo>
                    <a:pt x="0" y="553"/>
                  </a:lnTo>
                  <a:lnTo>
                    <a:pt x="310" y="553"/>
                  </a:lnTo>
                  <a:lnTo>
                    <a:pt x="553" y="307"/>
                  </a:lnTo>
                  <a:lnTo>
                    <a:pt x="799" y="307"/>
                  </a:lnTo>
                  <a:lnTo>
                    <a:pt x="782" y="324"/>
                  </a:lnTo>
                  <a:lnTo>
                    <a:pt x="553" y="324"/>
                  </a:lnTo>
                  <a:lnTo>
                    <a:pt x="553" y="385"/>
                  </a:lnTo>
                  <a:lnTo>
                    <a:pt x="721" y="385"/>
                  </a:lnTo>
                  <a:lnTo>
                    <a:pt x="707" y="399"/>
                  </a:lnTo>
                  <a:lnTo>
                    <a:pt x="553" y="399"/>
                  </a:lnTo>
                  <a:lnTo>
                    <a:pt x="553" y="461"/>
                  </a:lnTo>
                  <a:lnTo>
                    <a:pt x="645" y="461"/>
                  </a:lnTo>
                  <a:lnTo>
                    <a:pt x="631" y="475"/>
                  </a:lnTo>
                  <a:lnTo>
                    <a:pt x="553" y="475"/>
                  </a:lnTo>
                  <a:lnTo>
                    <a:pt x="553" y="534"/>
                  </a:lnTo>
                  <a:lnTo>
                    <a:pt x="572" y="534"/>
                  </a:lnTo>
                  <a:lnTo>
                    <a:pt x="553" y="553"/>
                  </a:lnTo>
                  <a:lnTo>
                    <a:pt x="863" y="553"/>
                  </a:lnTo>
                  <a:lnTo>
                    <a:pt x="1106" y="307"/>
                  </a:lnTo>
                  <a:lnTo>
                    <a:pt x="1413" y="307"/>
                  </a:lnTo>
                  <a:lnTo>
                    <a:pt x="1413" y="0"/>
                  </a:lnTo>
                  <a:lnTo>
                    <a:pt x="1106" y="0"/>
                  </a:lnTo>
                  <a:close/>
                  <a:moveTo>
                    <a:pt x="570" y="291"/>
                  </a:moveTo>
                  <a:lnTo>
                    <a:pt x="570" y="17"/>
                  </a:lnTo>
                  <a:lnTo>
                    <a:pt x="846" y="17"/>
                  </a:lnTo>
                  <a:lnTo>
                    <a:pt x="846" y="291"/>
                  </a:lnTo>
                  <a:lnTo>
                    <a:pt x="570" y="291"/>
                  </a:lnTo>
                  <a:close/>
                  <a:moveTo>
                    <a:pt x="570" y="369"/>
                  </a:moveTo>
                  <a:lnTo>
                    <a:pt x="570" y="340"/>
                  </a:lnTo>
                  <a:lnTo>
                    <a:pt x="846" y="340"/>
                  </a:lnTo>
                  <a:lnTo>
                    <a:pt x="846" y="369"/>
                  </a:lnTo>
                  <a:lnTo>
                    <a:pt x="570" y="369"/>
                  </a:lnTo>
                  <a:close/>
                  <a:moveTo>
                    <a:pt x="570" y="442"/>
                  </a:moveTo>
                  <a:lnTo>
                    <a:pt x="570" y="416"/>
                  </a:lnTo>
                  <a:lnTo>
                    <a:pt x="846" y="416"/>
                  </a:lnTo>
                  <a:lnTo>
                    <a:pt x="846" y="442"/>
                  </a:lnTo>
                  <a:lnTo>
                    <a:pt x="570" y="442"/>
                  </a:lnTo>
                  <a:close/>
                  <a:moveTo>
                    <a:pt x="570" y="517"/>
                  </a:moveTo>
                  <a:lnTo>
                    <a:pt x="570" y="491"/>
                  </a:lnTo>
                  <a:lnTo>
                    <a:pt x="846" y="491"/>
                  </a:lnTo>
                  <a:lnTo>
                    <a:pt x="846" y="517"/>
                  </a:lnTo>
                  <a:lnTo>
                    <a:pt x="570" y="517"/>
                  </a:lnTo>
                  <a:close/>
                  <a:moveTo>
                    <a:pt x="1396" y="291"/>
                  </a:moveTo>
                  <a:lnTo>
                    <a:pt x="1122" y="291"/>
                  </a:lnTo>
                  <a:lnTo>
                    <a:pt x="1122" y="17"/>
                  </a:lnTo>
                  <a:lnTo>
                    <a:pt x="1396" y="17"/>
                  </a:lnTo>
                  <a:lnTo>
                    <a:pt x="1396" y="29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1" name="Freeform 345"/>
            <p:cNvSpPr>
              <a:spLocks/>
            </p:cNvSpPr>
            <p:nvPr/>
          </p:nvSpPr>
          <p:spPr bwMode="auto">
            <a:xfrm>
              <a:off x="528" y="1227"/>
              <a:ext cx="123" cy="109"/>
            </a:xfrm>
            <a:custGeom>
              <a:avLst/>
              <a:gdLst>
                <a:gd name="T0" fmla="*/ 0 w 123"/>
                <a:gd name="T1" fmla="*/ 0 h 109"/>
                <a:gd name="T2" fmla="*/ 35 w 123"/>
                <a:gd name="T3" fmla="*/ 0 h 109"/>
                <a:gd name="T4" fmla="*/ 61 w 123"/>
                <a:gd name="T5" fmla="*/ 71 h 109"/>
                <a:gd name="T6" fmla="*/ 61 w 123"/>
                <a:gd name="T7" fmla="*/ 71 h 109"/>
                <a:gd name="T8" fmla="*/ 87 w 123"/>
                <a:gd name="T9" fmla="*/ 0 h 109"/>
                <a:gd name="T10" fmla="*/ 123 w 123"/>
                <a:gd name="T11" fmla="*/ 0 h 109"/>
                <a:gd name="T12" fmla="*/ 123 w 123"/>
                <a:gd name="T13" fmla="*/ 109 h 109"/>
                <a:gd name="T14" fmla="*/ 99 w 123"/>
                <a:gd name="T15" fmla="*/ 109 h 109"/>
                <a:gd name="T16" fmla="*/ 99 w 123"/>
                <a:gd name="T17" fmla="*/ 26 h 109"/>
                <a:gd name="T18" fmla="*/ 99 w 123"/>
                <a:gd name="T19" fmla="*/ 26 h 109"/>
                <a:gd name="T20" fmla="*/ 68 w 123"/>
                <a:gd name="T21" fmla="*/ 109 h 109"/>
                <a:gd name="T22" fmla="*/ 52 w 123"/>
                <a:gd name="T23" fmla="*/ 109 h 109"/>
                <a:gd name="T24" fmla="*/ 23 w 123"/>
                <a:gd name="T25" fmla="*/ 26 h 109"/>
                <a:gd name="T26" fmla="*/ 23 w 123"/>
                <a:gd name="T27" fmla="*/ 26 h 109"/>
                <a:gd name="T28" fmla="*/ 23 w 123"/>
                <a:gd name="T29" fmla="*/ 109 h 109"/>
                <a:gd name="T30" fmla="*/ 0 w 123"/>
                <a:gd name="T31" fmla="*/ 109 h 109"/>
                <a:gd name="T32" fmla="*/ 0 w 123"/>
                <a:gd name="T33" fmla="*/ 0 h 10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23" h="109">
                  <a:moveTo>
                    <a:pt x="0" y="0"/>
                  </a:moveTo>
                  <a:lnTo>
                    <a:pt x="35" y="0"/>
                  </a:lnTo>
                  <a:lnTo>
                    <a:pt x="61" y="71"/>
                  </a:lnTo>
                  <a:lnTo>
                    <a:pt x="87" y="0"/>
                  </a:lnTo>
                  <a:lnTo>
                    <a:pt x="123" y="0"/>
                  </a:lnTo>
                  <a:lnTo>
                    <a:pt x="123" y="109"/>
                  </a:lnTo>
                  <a:lnTo>
                    <a:pt x="99" y="109"/>
                  </a:lnTo>
                  <a:lnTo>
                    <a:pt x="99" y="26"/>
                  </a:lnTo>
                  <a:lnTo>
                    <a:pt x="68" y="109"/>
                  </a:lnTo>
                  <a:lnTo>
                    <a:pt x="52" y="109"/>
                  </a:lnTo>
                  <a:lnTo>
                    <a:pt x="23" y="26"/>
                  </a:lnTo>
                  <a:lnTo>
                    <a:pt x="23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2" name="Freeform 346"/>
            <p:cNvSpPr>
              <a:spLocks noEditPoints="1"/>
            </p:cNvSpPr>
            <p:nvPr/>
          </p:nvSpPr>
          <p:spPr bwMode="auto">
            <a:xfrm>
              <a:off x="778" y="1227"/>
              <a:ext cx="114" cy="109"/>
            </a:xfrm>
            <a:custGeom>
              <a:avLst/>
              <a:gdLst>
                <a:gd name="T0" fmla="*/ 69 w 114"/>
                <a:gd name="T1" fmla="*/ 66 h 109"/>
                <a:gd name="T2" fmla="*/ 43 w 114"/>
                <a:gd name="T3" fmla="*/ 66 h 109"/>
                <a:gd name="T4" fmla="*/ 57 w 114"/>
                <a:gd name="T5" fmla="*/ 33 h 109"/>
                <a:gd name="T6" fmla="*/ 69 w 114"/>
                <a:gd name="T7" fmla="*/ 66 h 109"/>
                <a:gd name="T8" fmla="*/ 0 w 114"/>
                <a:gd name="T9" fmla="*/ 109 h 109"/>
                <a:gd name="T10" fmla="*/ 26 w 114"/>
                <a:gd name="T11" fmla="*/ 109 h 109"/>
                <a:gd name="T12" fmla="*/ 36 w 114"/>
                <a:gd name="T13" fmla="*/ 87 h 109"/>
                <a:gd name="T14" fmla="*/ 78 w 114"/>
                <a:gd name="T15" fmla="*/ 87 h 109"/>
                <a:gd name="T16" fmla="*/ 88 w 114"/>
                <a:gd name="T17" fmla="*/ 109 h 109"/>
                <a:gd name="T18" fmla="*/ 114 w 114"/>
                <a:gd name="T19" fmla="*/ 109 h 109"/>
                <a:gd name="T20" fmla="*/ 66 w 114"/>
                <a:gd name="T21" fmla="*/ 0 h 109"/>
                <a:gd name="T22" fmla="*/ 47 w 114"/>
                <a:gd name="T23" fmla="*/ 0 h 109"/>
                <a:gd name="T24" fmla="*/ 0 w 114"/>
                <a:gd name="T25" fmla="*/ 109 h 10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14" h="109">
                  <a:moveTo>
                    <a:pt x="69" y="66"/>
                  </a:moveTo>
                  <a:lnTo>
                    <a:pt x="43" y="66"/>
                  </a:lnTo>
                  <a:lnTo>
                    <a:pt x="57" y="33"/>
                  </a:lnTo>
                  <a:lnTo>
                    <a:pt x="69" y="66"/>
                  </a:lnTo>
                  <a:close/>
                  <a:moveTo>
                    <a:pt x="0" y="109"/>
                  </a:moveTo>
                  <a:lnTo>
                    <a:pt x="26" y="109"/>
                  </a:lnTo>
                  <a:lnTo>
                    <a:pt x="36" y="87"/>
                  </a:lnTo>
                  <a:lnTo>
                    <a:pt x="78" y="87"/>
                  </a:lnTo>
                  <a:lnTo>
                    <a:pt x="88" y="109"/>
                  </a:lnTo>
                  <a:lnTo>
                    <a:pt x="114" y="109"/>
                  </a:lnTo>
                  <a:lnTo>
                    <a:pt x="66" y="0"/>
                  </a:lnTo>
                  <a:lnTo>
                    <a:pt x="47" y="0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3" name="Freeform 347"/>
            <p:cNvSpPr>
              <a:spLocks noEditPoints="1"/>
            </p:cNvSpPr>
            <p:nvPr/>
          </p:nvSpPr>
          <p:spPr bwMode="auto">
            <a:xfrm>
              <a:off x="1019" y="1227"/>
              <a:ext cx="87" cy="109"/>
            </a:xfrm>
            <a:custGeom>
              <a:avLst/>
              <a:gdLst>
                <a:gd name="T0" fmla="*/ 1714 w 37"/>
                <a:gd name="T1" fmla="*/ 1571 h 46"/>
                <a:gd name="T2" fmla="*/ 2876 w 37"/>
                <a:gd name="T3" fmla="*/ 1571 h 46"/>
                <a:gd name="T4" fmla="*/ 4251 w 37"/>
                <a:gd name="T5" fmla="*/ 2460 h 46"/>
                <a:gd name="T6" fmla="*/ 2716 w 37"/>
                <a:gd name="T7" fmla="*/ 3379 h 46"/>
                <a:gd name="T8" fmla="*/ 1714 w 37"/>
                <a:gd name="T9" fmla="*/ 3379 h 46"/>
                <a:gd name="T10" fmla="*/ 1714 w 37"/>
                <a:gd name="T11" fmla="*/ 1571 h 46"/>
                <a:gd name="T12" fmla="*/ 0 w 37"/>
                <a:gd name="T13" fmla="*/ 8130 h 46"/>
                <a:gd name="T14" fmla="*/ 1714 w 37"/>
                <a:gd name="T15" fmla="*/ 8130 h 46"/>
                <a:gd name="T16" fmla="*/ 1714 w 37"/>
                <a:gd name="T17" fmla="*/ 4924 h 46"/>
                <a:gd name="T18" fmla="*/ 2511 w 37"/>
                <a:gd name="T19" fmla="*/ 4924 h 46"/>
                <a:gd name="T20" fmla="*/ 4251 w 37"/>
                <a:gd name="T21" fmla="*/ 8130 h 46"/>
                <a:gd name="T22" fmla="*/ 6264 w 37"/>
                <a:gd name="T23" fmla="*/ 8130 h 46"/>
                <a:gd name="T24" fmla="*/ 4369 w 37"/>
                <a:gd name="T25" fmla="*/ 4789 h 46"/>
                <a:gd name="T26" fmla="*/ 6109 w 37"/>
                <a:gd name="T27" fmla="*/ 2460 h 46"/>
                <a:gd name="T28" fmla="*/ 3031 w 37"/>
                <a:gd name="T29" fmla="*/ 0 h 46"/>
                <a:gd name="T30" fmla="*/ 0 w 37"/>
                <a:gd name="T31" fmla="*/ 0 h 46"/>
                <a:gd name="T32" fmla="*/ 0 w 37"/>
                <a:gd name="T33" fmla="*/ 8130 h 4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7" h="46">
                  <a:moveTo>
                    <a:pt x="10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21" y="9"/>
                    <a:pt x="25" y="9"/>
                    <a:pt x="25" y="14"/>
                  </a:cubicBezTo>
                  <a:cubicBezTo>
                    <a:pt x="25" y="19"/>
                    <a:pt x="20" y="19"/>
                    <a:pt x="16" y="19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10" y="9"/>
                  </a:lnTo>
                  <a:close/>
                  <a:moveTo>
                    <a:pt x="0" y="46"/>
                  </a:moveTo>
                  <a:cubicBezTo>
                    <a:pt x="10" y="46"/>
                    <a:pt x="10" y="46"/>
                    <a:pt x="10" y="46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32" y="26"/>
                    <a:pt x="36" y="21"/>
                    <a:pt x="36" y="14"/>
                  </a:cubicBezTo>
                  <a:cubicBezTo>
                    <a:pt x="36" y="3"/>
                    <a:pt x="2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4" name="Freeform 348"/>
            <p:cNvSpPr>
              <a:spLocks/>
            </p:cNvSpPr>
            <p:nvPr/>
          </p:nvSpPr>
          <p:spPr bwMode="auto">
            <a:xfrm>
              <a:off x="1234" y="1227"/>
              <a:ext cx="109" cy="109"/>
            </a:xfrm>
            <a:custGeom>
              <a:avLst/>
              <a:gdLst>
                <a:gd name="T0" fmla="*/ 0 w 109"/>
                <a:gd name="T1" fmla="*/ 0 h 109"/>
                <a:gd name="T2" fmla="*/ 28 w 109"/>
                <a:gd name="T3" fmla="*/ 0 h 109"/>
                <a:gd name="T4" fmla="*/ 54 w 109"/>
                <a:gd name="T5" fmla="*/ 71 h 109"/>
                <a:gd name="T6" fmla="*/ 54 w 109"/>
                <a:gd name="T7" fmla="*/ 71 h 109"/>
                <a:gd name="T8" fmla="*/ 83 w 109"/>
                <a:gd name="T9" fmla="*/ 0 h 109"/>
                <a:gd name="T10" fmla="*/ 109 w 109"/>
                <a:gd name="T11" fmla="*/ 0 h 109"/>
                <a:gd name="T12" fmla="*/ 64 w 109"/>
                <a:gd name="T13" fmla="*/ 109 h 109"/>
                <a:gd name="T14" fmla="*/ 45 w 109"/>
                <a:gd name="T15" fmla="*/ 109 h 109"/>
                <a:gd name="T16" fmla="*/ 0 w 109"/>
                <a:gd name="T17" fmla="*/ 0 h 10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9" h="109">
                  <a:moveTo>
                    <a:pt x="0" y="0"/>
                  </a:moveTo>
                  <a:lnTo>
                    <a:pt x="28" y="0"/>
                  </a:lnTo>
                  <a:lnTo>
                    <a:pt x="54" y="71"/>
                  </a:lnTo>
                  <a:lnTo>
                    <a:pt x="83" y="0"/>
                  </a:lnTo>
                  <a:lnTo>
                    <a:pt x="109" y="0"/>
                  </a:lnTo>
                  <a:lnTo>
                    <a:pt x="64" y="109"/>
                  </a:lnTo>
                  <a:lnTo>
                    <a:pt x="45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5" name="Freeform 349"/>
            <p:cNvSpPr>
              <a:spLocks/>
            </p:cNvSpPr>
            <p:nvPr/>
          </p:nvSpPr>
          <p:spPr bwMode="auto">
            <a:xfrm>
              <a:off x="1470" y="1227"/>
              <a:ext cx="78" cy="109"/>
            </a:xfrm>
            <a:custGeom>
              <a:avLst/>
              <a:gdLst>
                <a:gd name="T0" fmla="*/ 0 w 78"/>
                <a:gd name="T1" fmla="*/ 0 h 109"/>
                <a:gd name="T2" fmla="*/ 73 w 78"/>
                <a:gd name="T3" fmla="*/ 0 h 109"/>
                <a:gd name="T4" fmla="*/ 73 w 78"/>
                <a:gd name="T5" fmla="*/ 24 h 109"/>
                <a:gd name="T6" fmla="*/ 24 w 78"/>
                <a:gd name="T7" fmla="*/ 24 h 109"/>
                <a:gd name="T8" fmla="*/ 24 w 78"/>
                <a:gd name="T9" fmla="*/ 43 h 109"/>
                <a:gd name="T10" fmla="*/ 71 w 78"/>
                <a:gd name="T11" fmla="*/ 43 h 109"/>
                <a:gd name="T12" fmla="*/ 71 w 78"/>
                <a:gd name="T13" fmla="*/ 66 h 109"/>
                <a:gd name="T14" fmla="*/ 24 w 78"/>
                <a:gd name="T15" fmla="*/ 66 h 109"/>
                <a:gd name="T16" fmla="*/ 24 w 78"/>
                <a:gd name="T17" fmla="*/ 87 h 109"/>
                <a:gd name="T18" fmla="*/ 78 w 78"/>
                <a:gd name="T19" fmla="*/ 87 h 109"/>
                <a:gd name="T20" fmla="*/ 78 w 78"/>
                <a:gd name="T21" fmla="*/ 109 h 109"/>
                <a:gd name="T22" fmla="*/ 0 w 78"/>
                <a:gd name="T23" fmla="*/ 109 h 109"/>
                <a:gd name="T24" fmla="*/ 0 w 78"/>
                <a:gd name="T25" fmla="*/ 0 h 10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78" h="109">
                  <a:moveTo>
                    <a:pt x="0" y="0"/>
                  </a:moveTo>
                  <a:lnTo>
                    <a:pt x="73" y="0"/>
                  </a:lnTo>
                  <a:lnTo>
                    <a:pt x="73" y="24"/>
                  </a:lnTo>
                  <a:lnTo>
                    <a:pt x="24" y="24"/>
                  </a:lnTo>
                  <a:lnTo>
                    <a:pt x="24" y="43"/>
                  </a:lnTo>
                  <a:lnTo>
                    <a:pt x="71" y="43"/>
                  </a:lnTo>
                  <a:lnTo>
                    <a:pt x="71" y="66"/>
                  </a:lnTo>
                  <a:lnTo>
                    <a:pt x="24" y="66"/>
                  </a:lnTo>
                  <a:lnTo>
                    <a:pt x="24" y="87"/>
                  </a:lnTo>
                  <a:lnTo>
                    <a:pt x="78" y="87"/>
                  </a:lnTo>
                  <a:lnTo>
                    <a:pt x="78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6" name="Freeform 350"/>
            <p:cNvSpPr>
              <a:spLocks/>
            </p:cNvSpPr>
            <p:nvPr/>
          </p:nvSpPr>
          <p:spPr bwMode="auto">
            <a:xfrm>
              <a:off x="1673" y="1227"/>
              <a:ext cx="71" cy="109"/>
            </a:xfrm>
            <a:custGeom>
              <a:avLst/>
              <a:gdLst>
                <a:gd name="T0" fmla="*/ 0 w 71"/>
                <a:gd name="T1" fmla="*/ 0 h 109"/>
                <a:gd name="T2" fmla="*/ 26 w 71"/>
                <a:gd name="T3" fmla="*/ 0 h 109"/>
                <a:gd name="T4" fmla="*/ 26 w 71"/>
                <a:gd name="T5" fmla="*/ 87 h 109"/>
                <a:gd name="T6" fmla="*/ 71 w 71"/>
                <a:gd name="T7" fmla="*/ 87 h 109"/>
                <a:gd name="T8" fmla="*/ 71 w 71"/>
                <a:gd name="T9" fmla="*/ 109 h 109"/>
                <a:gd name="T10" fmla="*/ 0 w 71"/>
                <a:gd name="T11" fmla="*/ 109 h 109"/>
                <a:gd name="T12" fmla="*/ 0 w 71"/>
                <a:gd name="T13" fmla="*/ 0 h 10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1" h="109">
                  <a:moveTo>
                    <a:pt x="0" y="0"/>
                  </a:moveTo>
                  <a:lnTo>
                    <a:pt x="26" y="0"/>
                  </a:lnTo>
                  <a:lnTo>
                    <a:pt x="26" y="87"/>
                  </a:lnTo>
                  <a:lnTo>
                    <a:pt x="71" y="87"/>
                  </a:lnTo>
                  <a:lnTo>
                    <a:pt x="71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7" name="Freeform 351"/>
            <p:cNvSpPr>
              <a:spLocks/>
            </p:cNvSpPr>
            <p:nvPr/>
          </p:nvSpPr>
          <p:spPr bwMode="auto">
            <a:xfrm>
              <a:off x="1869" y="1227"/>
              <a:ext cx="69" cy="109"/>
            </a:xfrm>
            <a:custGeom>
              <a:avLst/>
              <a:gdLst>
                <a:gd name="T0" fmla="*/ 0 w 69"/>
                <a:gd name="T1" fmla="*/ 0 h 109"/>
                <a:gd name="T2" fmla="*/ 26 w 69"/>
                <a:gd name="T3" fmla="*/ 0 h 109"/>
                <a:gd name="T4" fmla="*/ 26 w 69"/>
                <a:gd name="T5" fmla="*/ 87 h 109"/>
                <a:gd name="T6" fmla="*/ 69 w 69"/>
                <a:gd name="T7" fmla="*/ 87 h 109"/>
                <a:gd name="T8" fmla="*/ 69 w 69"/>
                <a:gd name="T9" fmla="*/ 109 h 109"/>
                <a:gd name="T10" fmla="*/ 0 w 69"/>
                <a:gd name="T11" fmla="*/ 109 h 109"/>
                <a:gd name="T12" fmla="*/ 0 w 69"/>
                <a:gd name="T13" fmla="*/ 0 h 10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9" h="109">
                  <a:moveTo>
                    <a:pt x="0" y="0"/>
                  </a:moveTo>
                  <a:lnTo>
                    <a:pt x="26" y="0"/>
                  </a:lnTo>
                  <a:lnTo>
                    <a:pt x="26" y="87"/>
                  </a:lnTo>
                  <a:lnTo>
                    <a:pt x="69" y="87"/>
                  </a:lnTo>
                  <a:lnTo>
                    <a:pt x="69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8" name="Freeform 352"/>
            <p:cNvSpPr>
              <a:spLocks noEditPoints="1"/>
            </p:cNvSpPr>
            <p:nvPr/>
          </p:nvSpPr>
          <p:spPr bwMode="auto">
            <a:xfrm>
              <a:off x="1971" y="1215"/>
              <a:ext cx="76" cy="73"/>
            </a:xfrm>
            <a:custGeom>
              <a:avLst/>
              <a:gdLst>
                <a:gd name="T0" fmla="*/ 2867 w 32"/>
                <a:gd name="T1" fmla="*/ 0 h 31"/>
                <a:gd name="T2" fmla="*/ 5759 w 32"/>
                <a:gd name="T3" fmla="*/ 2746 h 31"/>
                <a:gd name="T4" fmla="*/ 2867 w 32"/>
                <a:gd name="T5" fmla="*/ 5291 h 31"/>
                <a:gd name="T6" fmla="*/ 0 w 32"/>
                <a:gd name="T7" fmla="*/ 2746 h 31"/>
                <a:gd name="T8" fmla="*/ 2867 w 32"/>
                <a:gd name="T9" fmla="*/ 0 h 31"/>
                <a:gd name="T10" fmla="*/ 2867 w 32"/>
                <a:gd name="T11" fmla="*/ 495 h 31"/>
                <a:gd name="T12" fmla="*/ 762 w 32"/>
                <a:gd name="T13" fmla="*/ 2746 h 31"/>
                <a:gd name="T14" fmla="*/ 2867 w 32"/>
                <a:gd name="T15" fmla="*/ 4769 h 31"/>
                <a:gd name="T16" fmla="*/ 5066 w 32"/>
                <a:gd name="T17" fmla="*/ 2746 h 31"/>
                <a:gd name="T18" fmla="*/ 2867 w 32"/>
                <a:gd name="T19" fmla="*/ 495 h 31"/>
                <a:gd name="T20" fmla="*/ 2358 w 32"/>
                <a:gd name="T21" fmla="*/ 4269 h 31"/>
                <a:gd name="T22" fmla="*/ 1810 w 32"/>
                <a:gd name="T23" fmla="*/ 4269 h 31"/>
                <a:gd name="T24" fmla="*/ 1810 w 32"/>
                <a:gd name="T25" fmla="*/ 1166 h 31"/>
                <a:gd name="T26" fmla="*/ 2736 w 32"/>
                <a:gd name="T27" fmla="*/ 1166 h 31"/>
                <a:gd name="T28" fmla="*/ 3791 w 32"/>
                <a:gd name="T29" fmla="*/ 1387 h 31"/>
                <a:gd name="T30" fmla="*/ 4168 w 32"/>
                <a:gd name="T31" fmla="*/ 2025 h 31"/>
                <a:gd name="T32" fmla="*/ 3401 w 32"/>
                <a:gd name="T33" fmla="*/ 2746 h 31"/>
                <a:gd name="T34" fmla="*/ 3401 w 32"/>
                <a:gd name="T35" fmla="*/ 2746 h 31"/>
                <a:gd name="T36" fmla="*/ 3954 w 32"/>
                <a:gd name="T37" fmla="*/ 3410 h 31"/>
                <a:gd name="T38" fmla="*/ 4168 w 32"/>
                <a:gd name="T39" fmla="*/ 4269 h 31"/>
                <a:gd name="T40" fmla="*/ 3401 w 32"/>
                <a:gd name="T41" fmla="*/ 4269 h 31"/>
                <a:gd name="T42" fmla="*/ 3244 w 32"/>
                <a:gd name="T43" fmla="*/ 3410 h 31"/>
                <a:gd name="T44" fmla="*/ 2736 w 32"/>
                <a:gd name="T45" fmla="*/ 3045 h 31"/>
                <a:gd name="T46" fmla="*/ 2358 w 32"/>
                <a:gd name="T47" fmla="*/ 3045 h 31"/>
                <a:gd name="T48" fmla="*/ 2358 w 32"/>
                <a:gd name="T49" fmla="*/ 4269 h 31"/>
                <a:gd name="T50" fmla="*/ 2358 w 32"/>
                <a:gd name="T51" fmla="*/ 2517 h 31"/>
                <a:gd name="T52" fmla="*/ 2736 w 32"/>
                <a:gd name="T53" fmla="*/ 2517 h 31"/>
                <a:gd name="T54" fmla="*/ 3401 w 32"/>
                <a:gd name="T55" fmla="*/ 2025 h 31"/>
                <a:gd name="T56" fmla="*/ 2736 w 32"/>
                <a:gd name="T57" fmla="*/ 1752 h 31"/>
                <a:gd name="T58" fmla="*/ 2358 w 32"/>
                <a:gd name="T59" fmla="*/ 1752 h 31"/>
                <a:gd name="T60" fmla="*/ 2358 w 32"/>
                <a:gd name="T61" fmla="*/ 2517 h 3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25" y="0"/>
                    <a:pt x="32" y="7"/>
                    <a:pt x="32" y="16"/>
                  </a:cubicBezTo>
                  <a:cubicBezTo>
                    <a:pt x="32" y="24"/>
                    <a:pt x="25" y="31"/>
                    <a:pt x="16" y="31"/>
                  </a:cubicBezTo>
                  <a:cubicBezTo>
                    <a:pt x="7" y="31"/>
                    <a:pt x="0" y="24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lose/>
                  <a:moveTo>
                    <a:pt x="16" y="3"/>
                  </a:moveTo>
                  <a:cubicBezTo>
                    <a:pt x="9" y="3"/>
                    <a:pt x="4" y="9"/>
                    <a:pt x="4" y="16"/>
                  </a:cubicBezTo>
                  <a:cubicBezTo>
                    <a:pt x="4" y="23"/>
                    <a:pt x="9" y="28"/>
                    <a:pt x="16" y="28"/>
                  </a:cubicBezTo>
                  <a:cubicBezTo>
                    <a:pt x="23" y="28"/>
                    <a:pt x="28" y="23"/>
                    <a:pt x="28" y="16"/>
                  </a:cubicBezTo>
                  <a:cubicBezTo>
                    <a:pt x="28" y="9"/>
                    <a:pt x="23" y="3"/>
                    <a:pt x="16" y="3"/>
                  </a:cubicBezTo>
                  <a:close/>
                  <a:moveTo>
                    <a:pt x="13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3" y="7"/>
                    <a:pt x="15" y="7"/>
                  </a:cubicBezTo>
                  <a:cubicBezTo>
                    <a:pt x="18" y="7"/>
                    <a:pt x="20" y="7"/>
                    <a:pt x="21" y="8"/>
                  </a:cubicBezTo>
                  <a:cubicBezTo>
                    <a:pt x="22" y="9"/>
                    <a:pt x="23" y="10"/>
                    <a:pt x="23" y="12"/>
                  </a:cubicBezTo>
                  <a:cubicBezTo>
                    <a:pt x="23" y="14"/>
                    <a:pt x="21" y="16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21" y="16"/>
                    <a:pt x="22" y="18"/>
                    <a:pt x="22" y="20"/>
                  </a:cubicBezTo>
                  <a:cubicBezTo>
                    <a:pt x="23" y="23"/>
                    <a:pt x="23" y="24"/>
                    <a:pt x="2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4"/>
                    <a:pt x="19" y="23"/>
                    <a:pt x="18" y="20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13" y="18"/>
                    <a:pt x="13" y="18"/>
                    <a:pt x="13" y="18"/>
                  </a:cubicBezTo>
                  <a:lnTo>
                    <a:pt x="13" y="25"/>
                  </a:lnTo>
                  <a:close/>
                  <a:moveTo>
                    <a:pt x="13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7" y="15"/>
                    <a:pt x="19" y="14"/>
                    <a:pt x="19" y="12"/>
                  </a:cubicBezTo>
                  <a:cubicBezTo>
                    <a:pt x="19" y="11"/>
                    <a:pt x="18" y="10"/>
                    <a:pt x="15" y="10"/>
                  </a:cubicBezTo>
                  <a:cubicBezTo>
                    <a:pt x="14" y="10"/>
                    <a:pt x="14" y="10"/>
                    <a:pt x="13" y="10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F15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9" name="Freeform 353"/>
            <p:cNvSpPr>
              <a:spLocks noEditPoints="1"/>
            </p:cNvSpPr>
            <p:nvPr/>
          </p:nvSpPr>
          <p:spPr bwMode="auto">
            <a:xfrm>
              <a:off x="1971" y="561"/>
              <a:ext cx="76" cy="73"/>
            </a:xfrm>
            <a:custGeom>
              <a:avLst/>
              <a:gdLst>
                <a:gd name="T0" fmla="*/ 2867 w 32"/>
                <a:gd name="T1" fmla="*/ 0 h 31"/>
                <a:gd name="T2" fmla="*/ 5759 w 32"/>
                <a:gd name="T3" fmla="*/ 2517 h 31"/>
                <a:gd name="T4" fmla="*/ 2867 w 32"/>
                <a:gd name="T5" fmla="*/ 5291 h 31"/>
                <a:gd name="T6" fmla="*/ 0 w 32"/>
                <a:gd name="T7" fmla="*/ 2517 h 31"/>
                <a:gd name="T8" fmla="*/ 2867 w 32"/>
                <a:gd name="T9" fmla="*/ 0 h 31"/>
                <a:gd name="T10" fmla="*/ 2867 w 32"/>
                <a:gd name="T11" fmla="*/ 495 h 31"/>
                <a:gd name="T12" fmla="*/ 762 w 32"/>
                <a:gd name="T13" fmla="*/ 2517 h 31"/>
                <a:gd name="T14" fmla="*/ 2867 w 32"/>
                <a:gd name="T15" fmla="*/ 4769 h 31"/>
                <a:gd name="T16" fmla="*/ 5066 w 32"/>
                <a:gd name="T17" fmla="*/ 2517 h 31"/>
                <a:gd name="T18" fmla="*/ 2867 w 32"/>
                <a:gd name="T19" fmla="*/ 495 h 31"/>
                <a:gd name="T20" fmla="*/ 2358 w 32"/>
                <a:gd name="T21" fmla="*/ 4126 h 31"/>
                <a:gd name="T22" fmla="*/ 1810 w 32"/>
                <a:gd name="T23" fmla="*/ 4126 h 31"/>
                <a:gd name="T24" fmla="*/ 1810 w 32"/>
                <a:gd name="T25" fmla="*/ 1166 h 31"/>
                <a:gd name="T26" fmla="*/ 2736 w 32"/>
                <a:gd name="T27" fmla="*/ 1020 h 31"/>
                <a:gd name="T28" fmla="*/ 3791 w 32"/>
                <a:gd name="T29" fmla="*/ 1387 h 31"/>
                <a:gd name="T30" fmla="*/ 4168 w 32"/>
                <a:gd name="T31" fmla="*/ 2025 h 31"/>
                <a:gd name="T32" fmla="*/ 3401 w 32"/>
                <a:gd name="T33" fmla="*/ 2746 h 31"/>
                <a:gd name="T34" fmla="*/ 3401 w 32"/>
                <a:gd name="T35" fmla="*/ 2746 h 31"/>
                <a:gd name="T36" fmla="*/ 3954 w 32"/>
                <a:gd name="T37" fmla="*/ 3410 h 31"/>
                <a:gd name="T38" fmla="*/ 4168 w 32"/>
                <a:gd name="T39" fmla="*/ 4126 h 31"/>
                <a:gd name="T40" fmla="*/ 3401 w 32"/>
                <a:gd name="T41" fmla="*/ 4126 h 31"/>
                <a:gd name="T42" fmla="*/ 3244 w 32"/>
                <a:gd name="T43" fmla="*/ 3410 h 31"/>
                <a:gd name="T44" fmla="*/ 2736 w 32"/>
                <a:gd name="T45" fmla="*/ 2885 h 31"/>
                <a:gd name="T46" fmla="*/ 2358 w 32"/>
                <a:gd name="T47" fmla="*/ 2885 h 31"/>
                <a:gd name="T48" fmla="*/ 2358 w 32"/>
                <a:gd name="T49" fmla="*/ 4126 h 31"/>
                <a:gd name="T50" fmla="*/ 2358 w 32"/>
                <a:gd name="T51" fmla="*/ 2402 h 31"/>
                <a:gd name="T52" fmla="*/ 2736 w 32"/>
                <a:gd name="T53" fmla="*/ 2402 h 31"/>
                <a:gd name="T54" fmla="*/ 3401 w 32"/>
                <a:gd name="T55" fmla="*/ 2025 h 31"/>
                <a:gd name="T56" fmla="*/ 2736 w 32"/>
                <a:gd name="T57" fmla="*/ 1502 h 31"/>
                <a:gd name="T58" fmla="*/ 2358 w 32"/>
                <a:gd name="T59" fmla="*/ 1502 h 31"/>
                <a:gd name="T60" fmla="*/ 2358 w 32"/>
                <a:gd name="T61" fmla="*/ 2402 h 3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25" y="0"/>
                    <a:pt x="32" y="7"/>
                    <a:pt x="32" y="15"/>
                  </a:cubicBezTo>
                  <a:cubicBezTo>
                    <a:pt x="32" y="24"/>
                    <a:pt x="25" y="31"/>
                    <a:pt x="16" y="31"/>
                  </a:cubicBezTo>
                  <a:cubicBezTo>
                    <a:pt x="7" y="31"/>
                    <a:pt x="0" y="24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lose/>
                  <a:moveTo>
                    <a:pt x="16" y="3"/>
                  </a:moveTo>
                  <a:cubicBezTo>
                    <a:pt x="9" y="3"/>
                    <a:pt x="4" y="8"/>
                    <a:pt x="4" y="15"/>
                  </a:cubicBezTo>
                  <a:cubicBezTo>
                    <a:pt x="4" y="22"/>
                    <a:pt x="9" y="28"/>
                    <a:pt x="16" y="28"/>
                  </a:cubicBezTo>
                  <a:cubicBezTo>
                    <a:pt x="23" y="28"/>
                    <a:pt x="28" y="22"/>
                    <a:pt x="28" y="15"/>
                  </a:cubicBezTo>
                  <a:cubicBezTo>
                    <a:pt x="28" y="8"/>
                    <a:pt x="23" y="3"/>
                    <a:pt x="16" y="3"/>
                  </a:cubicBezTo>
                  <a:close/>
                  <a:moveTo>
                    <a:pt x="13" y="24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3" y="6"/>
                    <a:pt x="15" y="6"/>
                  </a:cubicBezTo>
                  <a:cubicBezTo>
                    <a:pt x="18" y="6"/>
                    <a:pt x="20" y="7"/>
                    <a:pt x="21" y="8"/>
                  </a:cubicBezTo>
                  <a:cubicBezTo>
                    <a:pt x="22" y="9"/>
                    <a:pt x="23" y="10"/>
                    <a:pt x="23" y="12"/>
                  </a:cubicBezTo>
                  <a:cubicBezTo>
                    <a:pt x="23" y="14"/>
                    <a:pt x="21" y="15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21" y="16"/>
                    <a:pt x="22" y="18"/>
                    <a:pt x="22" y="20"/>
                  </a:cubicBezTo>
                  <a:cubicBezTo>
                    <a:pt x="23" y="23"/>
                    <a:pt x="23" y="24"/>
                    <a:pt x="23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2"/>
                    <a:pt x="18" y="20"/>
                  </a:cubicBezTo>
                  <a:cubicBezTo>
                    <a:pt x="18" y="18"/>
                    <a:pt x="17" y="17"/>
                    <a:pt x="15" y="17"/>
                  </a:cubicBezTo>
                  <a:cubicBezTo>
                    <a:pt x="13" y="17"/>
                    <a:pt x="13" y="17"/>
                    <a:pt x="13" y="17"/>
                  </a:cubicBezTo>
                  <a:lnTo>
                    <a:pt x="13" y="24"/>
                  </a:lnTo>
                  <a:close/>
                  <a:moveTo>
                    <a:pt x="13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2"/>
                  </a:cubicBezTo>
                  <a:cubicBezTo>
                    <a:pt x="19" y="10"/>
                    <a:pt x="18" y="9"/>
                    <a:pt x="15" y="9"/>
                  </a:cubicBezTo>
                  <a:cubicBezTo>
                    <a:pt x="14" y="9"/>
                    <a:pt x="14" y="9"/>
                    <a:pt x="13" y="9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106" name="Rectangle 354"/>
          <p:cNvSpPr>
            <a:spLocks noGrp="1" noChangeArrowheads="1"/>
          </p:cNvSpPr>
          <p:nvPr>
            <p:ph type="title"/>
          </p:nvPr>
        </p:nvSpPr>
        <p:spPr bwMode="auto">
          <a:xfrm>
            <a:off x="2193925" y="4835525"/>
            <a:ext cx="5989638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  <p:sldLayoutId id="2147484007" r:id="rId7"/>
    <p:sldLayoutId id="2147484008" r:id="rId8"/>
    <p:sldLayoutId id="2147484009" r:id="rId9"/>
    <p:sldLayoutId id="2147484010" r:id="rId10"/>
    <p:sldLayoutId id="2147484011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1600" b="1">
          <a:solidFill>
            <a:schemeClr val="tx2"/>
          </a:solidFill>
          <a:latin typeface="Arial" charset="0"/>
        </a:defRPr>
      </a:lvl9pPr>
    </p:titleStyle>
    <p:bodyStyle>
      <a:lvl1pPr marL="112713" indent="-112713" algn="l" rtl="0" eaLnBrk="0" fontAlgn="base" hangingPunct="0">
        <a:spcBef>
          <a:spcPct val="20000"/>
        </a:spcBef>
        <a:spcAft>
          <a:spcPct val="0"/>
        </a:spcAft>
        <a:defRPr sz="2000">
          <a:solidFill>
            <a:srgbClr val="F15D2A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ck.nl/~dimitri/doxygen/download.html" TargetMode="External"/><Relationship Id="rId2" Type="http://schemas.openxmlformats.org/officeDocument/2006/relationships/hyperlink" Target="http://www.stack.nl/~dimitri/doxygen/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www.stack.nl/~dimitri/doxygen/manual/commands.html" TargetMode="External"/><Relationship Id="rId4" Type="http://schemas.openxmlformats.org/officeDocument/2006/relationships/hyperlink" Target="http://www.stack.nl/~dimitri/doxygen/manual/index.html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35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Doxygen</a:t>
            </a:r>
            <a:endParaRPr lang="en-US" altLang="en-US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295400"/>
            <a:ext cx="7439025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1816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Change</a:t>
            </a:r>
            <a:r>
              <a:rPr lang="en-US" altLang="en-US" i="1" dirty="0" smtClean="0"/>
              <a:t> </a:t>
            </a:r>
            <a:r>
              <a:rPr lang="en-US" i="1" dirty="0" smtClean="0"/>
              <a:t>Structures </a:t>
            </a:r>
            <a:r>
              <a:rPr lang="en-US" altLang="en-US" dirty="0" smtClean="0"/>
              <a:t>commands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066800"/>
            <a:ext cx="6553200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1752600"/>
            <a:ext cx="5200650" cy="542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218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Doxygen</a:t>
            </a:r>
            <a:endParaRPr lang="en-US" altLang="en-US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-1295400"/>
            <a:ext cx="7439025" cy="866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1816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i="1" dirty="0" err="1" smtClean="0"/>
              <a:t>Copyright,File</a:t>
            </a:r>
            <a:r>
              <a:rPr lang="en-US" dirty="0" smtClean="0"/>
              <a:t> - before</a:t>
            </a:r>
            <a:endParaRPr lang="en-US" altLang="en-US" dirty="0" smtClean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5950" y="1295400"/>
            <a:ext cx="6096000" cy="565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442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i="1" dirty="0" err="1"/>
              <a:t>Copyright,File</a:t>
            </a:r>
            <a:r>
              <a:rPr lang="en-US" dirty="0"/>
              <a:t> - </a:t>
            </a:r>
            <a:r>
              <a:rPr lang="en-US" dirty="0" smtClean="0"/>
              <a:t>after</a:t>
            </a:r>
            <a:endParaRPr lang="en-US" altLang="en-US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525" y="1219200"/>
            <a:ext cx="704850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041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 smtClean="0"/>
              <a:t>Doxygen</a:t>
            </a:r>
            <a:r>
              <a:rPr lang="en-US" altLang="en-US" dirty="0" smtClean="0"/>
              <a:t> html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752600"/>
            <a:ext cx="7439025" cy="402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594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 </a:t>
            </a:r>
            <a:r>
              <a:rPr lang="en-US" altLang="en-US" dirty="0" smtClean="0"/>
              <a:t>User Guide links to </a:t>
            </a:r>
            <a:r>
              <a:rPr lang="en-US" altLang="en-US" dirty="0" err="1" smtClean="0"/>
              <a:t>Doxigen</a:t>
            </a:r>
            <a:endParaRPr lang="en-US" altLang="en-US" dirty="0" smtClean="0"/>
          </a:p>
        </p:txBody>
      </p:sp>
      <p:pic>
        <p:nvPicPr>
          <p:cNvPr id="1026" name="Picture 2" descr="image00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066800"/>
            <a:ext cx="6877050" cy="630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414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/>
              <a:t>File List</a:t>
            </a:r>
            <a:endParaRPr lang="en-US" altLang="en-US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-533400"/>
            <a:ext cx="6210300" cy="898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338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Functions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19400" y="1295400"/>
            <a:ext cx="12268200" cy="982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338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Functions list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52600" y="1295400"/>
            <a:ext cx="12268200" cy="982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338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762000" y="2971801"/>
            <a:ext cx="7010400" cy="1212942"/>
          </a:xfrm>
        </p:spPr>
        <p:txBody>
          <a:bodyPr/>
          <a:lstStyle/>
          <a:p>
            <a:pPr algn="ctr" eaLnBrk="1" hangingPunct="1"/>
            <a:r>
              <a:rPr lang="en-US" sz="2800" b="1" dirty="0" smtClean="0"/>
              <a:t/>
            </a:r>
            <a:br>
              <a:rPr lang="en-US" sz="2800" b="1" dirty="0" smtClean="0"/>
            </a:br>
            <a:r>
              <a:rPr lang="en-US" sz="4000" dirty="0" smtClean="0"/>
              <a:t>Using</a:t>
            </a:r>
            <a:r>
              <a:rPr lang="en-US" sz="4000" b="1" dirty="0" smtClean="0"/>
              <a:t> </a:t>
            </a:r>
            <a:r>
              <a:rPr lang="en-US" sz="4000" b="1" i="1" dirty="0" err="1" smtClean="0"/>
              <a:t>Doxygen</a:t>
            </a:r>
            <a:r>
              <a:rPr lang="en-US" sz="4000" dirty="0" smtClean="0"/>
              <a:t> </a:t>
            </a:r>
            <a:r>
              <a:rPr lang="en-US" sz="4000" dirty="0"/>
              <a:t>for </a:t>
            </a:r>
            <a:r>
              <a:rPr lang="en-US" sz="4000" dirty="0" smtClean="0"/>
              <a:t>CPSS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altLang="en-US" sz="2800" dirty="0"/>
              <a:t/>
            </a:r>
            <a:br>
              <a:rPr lang="en-US" altLang="en-US" sz="2800" dirty="0"/>
            </a:br>
            <a:endParaRPr lang="en-US" altLang="en-US" sz="2800" dirty="0"/>
          </a:p>
        </p:txBody>
      </p:sp>
      <p:sp>
        <p:nvSpPr>
          <p:cNvPr id="6147" name="Text Box 8"/>
          <p:cNvSpPr txBox="1">
            <a:spLocks noChangeArrowheads="1"/>
          </p:cNvSpPr>
          <p:nvPr/>
        </p:nvSpPr>
        <p:spPr bwMode="auto">
          <a:xfrm>
            <a:off x="685800" y="4038600"/>
            <a:ext cx="53340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808284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lnSpc>
                <a:spcPct val="90000"/>
              </a:lnSpc>
              <a:spcBef>
                <a:spcPct val="65000"/>
              </a:spcBef>
              <a:buClr>
                <a:srgbClr val="F15D2A"/>
              </a:buClr>
              <a:buFont typeface="Wingdings 3" pitchFamily="18" charset="2"/>
              <a:buChar char="}"/>
              <a:defRPr sz="20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algn="l" eaLnBrk="0" hangingPunct="0">
              <a:lnSpc>
                <a:spcPct val="90000"/>
              </a:lnSpc>
              <a:spcBef>
                <a:spcPct val="25000"/>
              </a:spcBef>
              <a:buClr>
                <a:srgbClr val="F15D2A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algn="l" eaLnBrk="0" hangingPunct="0">
              <a:lnSpc>
                <a:spcPct val="90000"/>
              </a:lnSpc>
              <a:spcBef>
                <a:spcPct val="25000"/>
              </a:spcBef>
              <a:buClr>
                <a:srgbClr val="F15D2A"/>
              </a:buClr>
              <a:buFont typeface="Arial" charset="0"/>
              <a:buChar char="–"/>
              <a:defRPr sz="12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rgbClr val="F15D2A"/>
              </a:buClr>
              <a:buFont typeface="Arial" charset="0"/>
              <a:buChar char="–"/>
              <a:defRPr sz="1200" b="1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rgbClr val="F15D2A"/>
              </a:buClr>
              <a:buFont typeface="Arial" charset="0"/>
              <a:buChar char="–"/>
              <a:defRPr sz="1200" b="1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15D2A"/>
              </a:buClr>
              <a:buFont typeface="Arial" charset="0"/>
              <a:buChar char="–"/>
              <a:defRPr sz="1200" b="1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15D2A"/>
              </a:buClr>
              <a:buFont typeface="Arial" charset="0"/>
              <a:buChar char="–"/>
              <a:defRPr sz="1200" b="1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15D2A"/>
              </a:buClr>
              <a:buFont typeface="Arial" charset="0"/>
              <a:buChar char="–"/>
              <a:defRPr sz="1200" b="1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15D2A"/>
              </a:buClr>
              <a:buFont typeface="Arial" charset="0"/>
              <a:buChar char="–"/>
              <a:defRPr sz="1200" b="1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ClrTx/>
              <a:buFontTx/>
              <a:buNone/>
            </a:pPr>
            <a:r>
              <a:rPr lang="en-US" altLang="en-US" sz="1800" dirty="0">
                <a:solidFill>
                  <a:schemeClr val="accent1"/>
                </a:solidFill>
              </a:rPr>
              <a:t>September </a:t>
            </a:r>
            <a:r>
              <a:rPr lang="en-US" altLang="en-US" sz="1800" dirty="0" smtClean="0">
                <a:solidFill>
                  <a:schemeClr val="accent1"/>
                </a:solidFill>
              </a:rPr>
              <a:t>2017</a:t>
            </a:r>
            <a:endParaRPr lang="en-US" altLang="en-US" sz="18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Function example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0" y="1171575"/>
            <a:ext cx="12268200" cy="982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604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/>
              <a:t>Class Index</a:t>
            </a:r>
            <a:endParaRPr lang="en-US" altLang="en-US" dirty="0" smtClean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09800" y="1219200"/>
            <a:ext cx="12268200" cy="982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604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HTML User Guide with links to API</a:t>
            </a: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5400"/>
            <a:ext cx="9620250" cy="898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162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HTML User Guide with </a:t>
            </a:r>
            <a:r>
              <a:rPr lang="en-US" altLang="en-US" dirty="0" smtClean="0"/>
              <a:t>links figures 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1219200"/>
            <a:ext cx="9620250" cy="898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932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dirty="0" smtClean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143000"/>
            <a:ext cx="6896100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-257176"/>
            <a:ext cx="7115175" cy="6905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785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User Guide Related </a:t>
            </a:r>
            <a:r>
              <a:rPr lang="en-US" altLang="en-US" dirty="0"/>
              <a:t>Pages</a:t>
            </a:r>
            <a:endParaRPr lang="en-US" altLang="en-US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47800"/>
            <a:ext cx="7972425" cy="517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406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0" eaLnBrk="1" hangingPunct="1"/>
            <a:r>
              <a:rPr lang="en-US" sz="1800" b="1" i="1" dirty="0" smtClean="0"/>
              <a:t>Up </a:t>
            </a:r>
            <a:r>
              <a:rPr lang="en-US" sz="1800" b="1" i="1" dirty="0"/>
              <a:t>to date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altLang="en-US" sz="1800" dirty="0" smtClean="0"/>
              <a:t>API Links</a:t>
            </a:r>
          </a:p>
        </p:txBody>
      </p:sp>
      <p:pic>
        <p:nvPicPr>
          <p:cNvPr id="2253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28825" y="1219200"/>
            <a:ext cx="15487650" cy="1000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5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-1447800"/>
            <a:ext cx="11925300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913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1400" dirty="0" smtClean="0"/>
              <a:t>API Links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66850"/>
            <a:ext cx="9677400" cy="392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-247650"/>
            <a:ext cx="7791450" cy="9134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968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/>
              <a:t>Appendix </a:t>
            </a:r>
            <a:r>
              <a:rPr lang="en-US" b="1" dirty="0" err="1"/>
              <a:t>Enum</a:t>
            </a:r>
            <a:r>
              <a:rPr lang="en-US" b="1" dirty="0"/>
              <a:t> - Entry</a:t>
            </a:r>
            <a:endParaRPr lang="en-US" altLang="en-US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25" y="1219200"/>
            <a:ext cx="7677150" cy="629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2419350"/>
            <a:ext cx="7677150" cy="444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551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Appendix Structure - Member</a:t>
            </a:r>
            <a:endParaRPr lang="en-US" altLang="en-US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219200"/>
            <a:ext cx="7677150" cy="629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-838200"/>
            <a:ext cx="7677150" cy="629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3276600"/>
            <a:ext cx="7677150" cy="629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551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main objective</a:t>
            </a:r>
            <a:endParaRPr lang="en-US" altLang="en-US" dirty="0" smtClean="0"/>
          </a:p>
        </p:txBody>
      </p:sp>
      <p:sp>
        <p:nvSpPr>
          <p:cNvPr id="2" name="Rectangle 1"/>
          <p:cNvSpPr/>
          <p:nvPr/>
        </p:nvSpPr>
        <p:spPr>
          <a:xfrm>
            <a:off x="609600" y="1447800"/>
            <a:ext cx="82296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/>
              <a:t>Used documentation generator</a:t>
            </a:r>
            <a:r>
              <a:rPr lang="en-US" b="1" dirty="0" smtClean="0"/>
              <a:t>  </a:t>
            </a:r>
            <a:r>
              <a:rPr lang="en-US" b="1" dirty="0" err="1" smtClean="0"/>
              <a:t>Doxygen</a:t>
            </a:r>
            <a:r>
              <a:rPr lang="en-US" dirty="0" smtClean="0"/>
              <a:t>, for </a:t>
            </a:r>
            <a:r>
              <a:rPr lang="en-US" dirty="0"/>
              <a:t>writing </a:t>
            </a:r>
            <a:r>
              <a:rPr lang="en-US" dirty="0" smtClean="0"/>
              <a:t>CPSS API reference </a:t>
            </a:r>
            <a:r>
              <a:rPr lang="en-US" dirty="0"/>
              <a:t>documentation. The documentation is written within code, and is thus relatively easy to keep up to date. </a:t>
            </a:r>
            <a:endParaRPr lang="en-US" dirty="0" smtClean="0"/>
          </a:p>
          <a:p>
            <a:pPr lvl="1" algn="l"/>
            <a:endParaRPr lang="en-US" dirty="0" smtClean="0"/>
          </a:p>
          <a:p>
            <a:pPr lvl="1" algn="l"/>
            <a:r>
              <a:rPr lang="en-US" b="1" cap="small" dirty="0" smtClean="0"/>
              <a:t>Generate </a:t>
            </a:r>
            <a:r>
              <a:rPr lang="en-US" b="1" cap="small" dirty="0"/>
              <a:t>documentation from source code</a:t>
            </a:r>
            <a:endParaRPr lang="en-US" sz="1400" b="1" cap="small" dirty="0"/>
          </a:p>
          <a:p>
            <a:pPr algn="l"/>
            <a:r>
              <a:rPr lang="en-US" dirty="0" smtClean="0"/>
              <a:t>	See</a:t>
            </a:r>
            <a:r>
              <a:rPr lang="en-US" dirty="0"/>
              <a:t>: </a:t>
            </a:r>
            <a:r>
              <a:rPr lang="en-US" u="sng" dirty="0">
                <a:hlinkClick r:id="rId2"/>
              </a:rPr>
              <a:t>http://www.stack.nl/~dimitri/doxygen/</a:t>
            </a:r>
            <a:endParaRPr lang="en-US" dirty="0"/>
          </a:p>
          <a:p>
            <a:pPr lvl="1" algn="l"/>
            <a:r>
              <a:rPr lang="en-US" b="1" cap="small" dirty="0"/>
              <a:t>Downloads</a:t>
            </a:r>
            <a:endParaRPr lang="en-US" sz="1400" b="1" cap="small" dirty="0"/>
          </a:p>
          <a:p>
            <a:pPr algn="l"/>
            <a:r>
              <a:rPr lang="en-US" dirty="0" smtClean="0"/>
              <a:t>	See</a:t>
            </a:r>
            <a:r>
              <a:rPr lang="en-US" dirty="0"/>
              <a:t>: </a:t>
            </a:r>
            <a:r>
              <a:rPr lang="en-US" u="sng" dirty="0">
                <a:hlinkClick r:id="rId3"/>
              </a:rPr>
              <a:t>http://www.stack.nl/~dimitri/doxygen/download.html</a:t>
            </a:r>
            <a:endParaRPr lang="en-US" dirty="0"/>
          </a:p>
          <a:p>
            <a:pPr lvl="1" algn="l"/>
            <a:r>
              <a:rPr lang="en-US" b="1" cap="small" dirty="0"/>
              <a:t>Documentation manual</a:t>
            </a:r>
            <a:endParaRPr lang="en-US" sz="1400" b="1" cap="small" dirty="0"/>
          </a:p>
          <a:p>
            <a:pPr algn="l"/>
            <a:r>
              <a:rPr lang="en-US" dirty="0" smtClean="0"/>
              <a:t>	See</a:t>
            </a:r>
            <a:r>
              <a:rPr lang="en-US" dirty="0"/>
              <a:t>: </a:t>
            </a:r>
            <a:r>
              <a:rPr lang="en-US" u="sng" dirty="0">
                <a:hlinkClick r:id="rId4"/>
              </a:rPr>
              <a:t>http://www.stack.nl/~dimitri/doxygen/manual/index.html</a:t>
            </a:r>
            <a:endParaRPr lang="en-US" dirty="0"/>
          </a:p>
          <a:p>
            <a:pPr lvl="1" algn="l"/>
            <a:r>
              <a:rPr lang="en-US" b="1" cap="small" dirty="0"/>
              <a:t>Commands</a:t>
            </a:r>
            <a:endParaRPr lang="en-US" sz="1400" b="1" cap="small" dirty="0"/>
          </a:p>
          <a:p>
            <a:pPr algn="l"/>
            <a:r>
              <a:rPr lang="en-US" dirty="0" smtClean="0"/>
              <a:t>	See</a:t>
            </a:r>
            <a:r>
              <a:rPr lang="en-US" dirty="0"/>
              <a:t>: </a:t>
            </a:r>
            <a:r>
              <a:rPr lang="en-US" u="sng" dirty="0">
                <a:hlinkClick r:id="rId5"/>
              </a:rPr>
              <a:t>http://www.stack.nl/~dimitri/doxygen/manual/commands.html</a:t>
            </a: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257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000" dirty="0"/>
              <a:t>T</a:t>
            </a:r>
            <a:r>
              <a:rPr lang="en-US" sz="2000" dirty="0" smtClean="0"/>
              <a:t>ransform CPSS </a:t>
            </a:r>
            <a:r>
              <a:rPr lang="en-US" sz="2000" dirty="0"/>
              <a:t>API </a:t>
            </a:r>
            <a:r>
              <a:rPr lang="en-US" sz="2000" dirty="0" smtClean="0"/>
              <a:t>to </a:t>
            </a:r>
            <a:r>
              <a:rPr lang="en-US" sz="2000" dirty="0" err="1" smtClean="0"/>
              <a:t>Doxygen</a:t>
            </a:r>
            <a:r>
              <a:rPr lang="en-US" sz="2000" dirty="0" smtClean="0"/>
              <a:t> documentation</a:t>
            </a:r>
            <a:endParaRPr lang="en-US" sz="2000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754061121"/>
              </p:ext>
            </p:extLst>
          </p:nvPr>
        </p:nvGraphicFramePr>
        <p:xfrm>
          <a:off x="76200" y="1295400"/>
          <a:ext cx="86868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771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 </a:t>
            </a:r>
            <a:endParaRPr lang="en-US" altLang="en-US" dirty="0" smtClean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369701417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/>
          <p:cNvSpPr/>
          <p:nvPr/>
        </p:nvSpPr>
        <p:spPr>
          <a:xfrm>
            <a:off x="533400" y="609600"/>
            <a:ext cx="7696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dirty="0" smtClean="0"/>
              <a:t>Transform CPSS API documentation </a:t>
            </a:r>
            <a:r>
              <a:rPr lang="en-US" sz="2000" dirty="0"/>
              <a:t>in </a:t>
            </a:r>
            <a:r>
              <a:rPr lang="en-US" sz="2000" dirty="0" err="1"/>
              <a:t>Doxygen</a:t>
            </a:r>
            <a:endParaRPr lang="en-US" sz="20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033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3276600" y="750332"/>
            <a:ext cx="8001000" cy="457200"/>
          </a:xfrm>
        </p:spPr>
        <p:txBody>
          <a:bodyPr/>
          <a:lstStyle/>
          <a:p>
            <a:r>
              <a:rPr lang="en-US" altLang="en-US" dirty="0"/>
              <a:t> </a:t>
            </a:r>
            <a:endParaRPr lang="en-US" altLang="en-US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228600" y="609600"/>
            <a:ext cx="7032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dirty="0" smtClean="0">
                <a:solidFill>
                  <a:srgbClr val="C00000"/>
                </a:solidFill>
              </a:rPr>
              <a:t>Used addition commands for </a:t>
            </a:r>
            <a:r>
              <a:rPr lang="en-US" dirty="0">
                <a:solidFill>
                  <a:srgbClr val="C00000"/>
                </a:solidFill>
              </a:rPr>
              <a:t>CPSS API documentation in </a:t>
            </a:r>
            <a:r>
              <a:rPr lang="en-US" dirty="0" err="1">
                <a:solidFill>
                  <a:srgbClr val="C00000"/>
                </a:solidFill>
              </a:rPr>
              <a:t>Doxygen</a:t>
            </a:r>
            <a:endParaRPr lang="en-US" dirty="0">
              <a:solidFill>
                <a:srgbClr val="C00000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04595033"/>
              </p:ext>
            </p:extLst>
          </p:nvPr>
        </p:nvGraphicFramePr>
        <p:xfrm>
          <a:off x="457200" y="1600200"/>
          <a:ext cx="76962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-304800"/>
            <a:ext cx="7524750" cy="833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162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0" eaLnBrk="1" hangingPunct="1"/>
            <a:r>
              <a:rPr lang="en-US" dirty="0"/>
              <a:t>Using all opportunities of </a:t>
            </a:r>
            <a:r>
              <a:rPr lang="en-US" dirty="0" err="1"/>
              <a:t>Doxigen</a:t>
            </a:r>
            <a:r>
              <a:rPr lang="en-US" dirty="0"/>
              <a:t>  </a:t>
            </a:r>
            <a:endParaRPr lang="en-US" altLang="en-US" dirty="0" smtClean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219200"/>
            <a:ext cx="9486900" cy="788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562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0" eaLnBrk="1" hangingPunct="1"/>
            <a:r>
              <a:rPr lang="en-US" dirty="0"/>
              <a:t>Using all opportunities of </a:t>
            </a:r>
            <a:r>
              <a:rPr lang="en-US" dirty="0" err="1"/>
              <a:t>Doxigen</a:t>
            </a:r>
            <a:r>
              <a:rPr lang="en-US" dirty="0"/>
              <a:t>  </a:t>
            </a:r>
            <a:endParaRPr lang="en-US" altLang="en-US" dirty="0" smtClean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295400"/>
            <a:ext cx="7439025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2435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0" eaLnBrk="1" hangingPunct="1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Using </a:t>
            </a:r>
            <a:r>
              <a:rPr lang="en-US" dirty="0"/>
              <a:t>all opportunities of </a:t>
            </a:r>
            <a:r>
              <a:rPr lang="en-US" dirty="0" err="1"/>
              <a:t>Doxigen</a:t>
            </a:r>
            <a:r>
              <a:rPr lang="en-US" dirty="0"/>
              <a:t>  </a:t>
            </a:r>
            <a:br>
              <a:rPr lang="en-US" dirty="0"/>
            </a:br>
            <a:endParaRPr lang="en-US" altLang="en-US" dirty="0" smtClean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3476625" y="104775"/>
            <a:ext cx="59436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9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eaLnBrk="1" hangingPunct="1"/>
            <a:r>
              <a:rPr lang="en-US" sz="2400" b="1" cap="small" dirty="0" smtClean="0"/>
              <a:t/>
            </a:r>
            <a:br>
              <a:rPr lang="en-US" sz="2400" b="1" cap="small" dirty="0" smtClean="0"/>
            </a:br>
            <a:r>
              <a:rPr lang="en-US" sz="2400" b="1" cap="small" dirty="0" smtClean="0"/>
              <a:t>GUI </a:t>
            </a:r>
            <a:r>
              <a:rPr lang="en-US" sz="2400" b="1" cap="small" dirty="0" err="1"/>
              <a:t>DoxyWizard</a:t>
            </a:r>
            <a:r>
              <a:rPr lang="en-US" sz="1800" b="1" cap="small" dirty="0"/>
              <a:t/>
            </a:r>
            <a:br>
              <a:rPr lang="en-US" sz="1800" b="1" cap="small" dirty="0"/>
            </a:br>
            <a:endParaRPr lang="en-US" altLang="en-US" dirty="0" smtClean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3200400" y="371475"/>
            <a:ext cx="59436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1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38200" y="2971800"/>
            <a:ext cx="7772400" cy="828675"/>
          </a:xfrm>
        </p:spPr>
        <p:txBody>
          <a:bodyPr/>
          <a:lstStyle/>
          <a:p>
            <a:pPr eaLnBrk="1" hangingPunct="1"/>
            <a:r>
              <a:rPr lang="en-US" altLang="en-US" sz="280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41986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95403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ctr"/>
            <a:r>
              <a:rPr lang="en-US" sz="2000" dirty="0"/>
              <a:t>Update </a:t>
            </a:r>
            <a:r>
              <a:rPr lang="en-US" sz="2000" dirty="0" smtClean="0"/>
              <a:t>CPSS API for </a:t>
            </a:r>
            <a:r>
              <a:rPr lang="en-US" sz="2000" dirty="0" err="1" smtClean="0"/>
              <a:t>Doxygen</a:t>
            </a:r>
            <a:endParaRPr lang="en-US" altLang="en-US" sz="2000" dirty="0" smtClean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985100851"/>
              </p:ext>
            </p:extLst>
          </p:nvPr>
        </p:nvGraphicFramePr>
        <p:xfrm>
          <a:off x="228600" y="1524000"/>
          <a:ext cx="85344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937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/>
              <a:t>Update current </a:t>
            </a:r>
            <a:r>
              <a:rPr lang="en-US" sz="1800" dirty="0" smtClean="0"/>
              <a:t>CPSS API documentation</a:t>
            </a:r>
            <a:r>
              <a:rPr lang="en-US" sz="1800" dirty="0"/>
              <a:t>  command to </a:t>
            </a:r>
            <a:r>
              <a:rPr lang="en-US" sz="1800" dirty="0" err="1" smtClean="0"/>
              <a:t>Doxygen</a:t>
            </a:r>
            <a:r>
              <a:rPr lang="en-US" sz="1800" dirty="0" smtClean="0"/>
              <a:t> command</a:t>
            </a:r>
            <a:endParaRPr lang="en-US" sz="1800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714642578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1226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1800" dirty="0"/>
              <a:t>Update current </a:t>
            </a:r>
            <a:r>
              <a:rPr lang="en-US" sz="1800" dirty="0" smtClean="0"/>
              <a:t>CPSS API </a:t>
            </a:r>
            <a:r>
              <a:rPr lang="en-US" sz="1800" i="1" dirty="0"/>
              <a:t>Function</a:t>
            </a:r>
            <a:r>
              <a:rPr lang="en-US" sz="1800" dirty="0"/>
              <a:t>  </a:t>
            </a:r>
            <a:r>
              <a:rPr lang="en-US" sz="1800" dirty="0" smtClean="0"/>
              <a:t>command </a:t>
            </a:r>
            <a:r>
              <a:rPr lang="en-US" sz="1800" dirty="0"/>
              <a:t>to </a:t>
            </a:r>
            <a:r>
              <a:rPr lang="en-US" sz="1800" dirty="0" err="1" smtClean="0"/>
              <a:t>Doxygen</a:t>
            </a:r>
            <a:endParaRPr lang="en-US" sz="1800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69577489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147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Change</a:t>
            </a:r>
            <a:r>
              <a:rPr lang="en-US" altLang="en-US" i="1" dirty="0" smtClean="0"/>
              <a:t> FUNCTION</a:t>
            </a:r>
            <a:r>
              <a:rPr lang="en-US" altLang="en-US" dirty="0" smtClean="0"/>
              <a:t> commands</a:t>
            </a:r>
            <a:endParaRPr lang="en-US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995362"/>
            <a:ext cx="6038850" cy="754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995362"/>
            <a:ext cx="9124950" cy="595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3535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 smtClean="0"/>
              <a:t>Doxygen</a:t>
            </a:r>
            <a:endParaRPr lang="en-US" altLang="en-US" dirty="0" smtClean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514350"/>
            <a:ext cx="7800975" cy="632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6189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Change</a:t>
            </a:r>
            <a:r>
              <a:rPr lang="en-US" altLang="en-US" i="1" dirty="0" smtClean="0"/>
              <a:t> </a:t>
            </a:r>
            <a:r>
              <a:rPr lang="en-US" i="1" dirty="0"/>
              <a:t>Enumeration </a:t>
            </a:r>
            <a:r>
              <a:rPr lang="en-US" altLang="en-US" dirty="0" smtClean="0"/>
              <a:t>commands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76" y="933450"/>
            <a:ext cx="6829425" cy="442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971550"/>
            <a:ext cx="4724400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819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MPLT_Marvell-FINAL">
  <a:themeElements>
    <a:clrScheme name="TMPLT_Marvell-FIN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MPLT_Marvell-FI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808284"/>
          </a:solidFill>
          <a:prstDash val="solid"/>
          <a:round/>
          <a:headEnd type="none" w="lg" len="med"/>
          <a:tailEnd type="none" w="lg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808284"/>
          </a:solidFill>
          <a:prstDash val="solid"/>
          <a:round/>
          <a:headEnd type="none" w="lg" len="med"/>
          <a:tailEnd type="none" w="lg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lnDef>
  </a:objectDefaults>
  <a:extraClrSchemeLst>
    <a:extraClrScheme>
      <a:clrScheme name="TMPLT_Marvell-FIN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MPLT_Marvell-FINA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MPLT_Marvell-FINA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MPLT_Marvell-FINA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MPLT_Marvell-FINA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MPLT_Marvell-FINA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MPLT_Marvell-FINA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MPLT_Marvell-FINA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MPLT_Marvell-FINA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MPLT_Marvell-FINA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MPLT_Marvell-FINA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MPLT_Marvell-FINA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MPLT_Marvell-FINAL 13">
        <a:dk1>
          <a:srgbClr val="000000"/>
        </a:dk1>
        <a:lt1>
          <a:srgbClr val="FFFFFF"/>
        </a:lt1>
        <a:dk2>
          <a:srgbClr val="808080"/>
        </a:dk2>
        <a:lt2>
          <a:srgbClr val="B2B2B2"/>
        </a:lt2>
        <a:accent1>
          <a:srgbClr val="F15D2A"/>
        </a:accent1>
        <a:accent2>
          <a:srgbClr val="009A00"/>
        </a:accent2>
        <a:accent3>
          <a:srgbClr val="FFFFFF"/>
        </a:accent3>
        <a:accent4>
          <a:srgbClr val="000000"/>
        </a:accent4>
        <a:accent5>
          <a:srgbClr val="F7B6AC"/>
        </a:accent5>
        <a:accent6>
          <a:srgbClr val="008B00"/>
        </a:accent6>
        <a:hlink>
          <a:srgbClr val="0099CC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MPLT_Marvell-FINAL 14">
        <a:dk1>
          <a:srgbClr val="000000"/>
        </a:dk1>
        <a:lt1>
          <a:srgbClr val="FFFFFF"/>
        </a:lt1>
        <a:dk2>
          <a:srgbClr val="808284"/>
        </a:dk2>
        <a:lt2>
          <a:srgbClr val="AEB0B2"/>
        </a:lt2>
        <a:accent1>
          <a:srgbClr val="F15D2A"/>
        </a:accent1>
        <a:accent2>
          <a:srgbClr val="418067"/>
        </a:accent2>
        <a:accent3>
          <a:srgbClr val="FFFFFF"/>
        </a:accent3>
        <a:accent4>
          <a:srgbClr val="000000"/>
        </a:accent4>
        <a:accent5>
          <a:srgbClr val="F7B6AC"/>
        </a:accent5>
        <a:accent6>
          <a:srgbClr val="3A735D"/>
        </a:accent6>
        <a:hlink>
          <a:srgbClr val="46648C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arvell">
  <a:themeElements>
    <a:clrScheme name="Marvell 1">
      <a:dk1>
        <a:srgbClr val="000000"/>
      </a:dk1>
      <a:lt1>
        <a:srgbClr val="FFFFFF"/>
      </a:lt1>
      <a:dk2>
        <a:srgbClr val="808284"/>
      </a:dk2>
      <a:lt2>
        <a:srgbClr val="AEB0B2"/>
      </a:lt2>
      <a:accent1>
        <a:srgbClr val="F15D2A"/>
      </a:accent1>
      <a:accent2>
        <a:srgbClr val="418067"/>
      </a:accent2>
      <a:accent3>
        <a:srgbClr val="FFFFFF"/>
      </a:accent3>
      <a:accent4>
        <a:srgbClr val="000000"/>
      </a:accent4>
      <a:accent5>
        <a:srgbClr val="F7B6AC"/>
      </a:accent5>
      <a:accent6>
        <a:srgbClr val="3A735D"/>
      </a:accent6>
      <a:hlink>
        <a:srgbClr val="46648C"/>
      </a:hlink>
      <a:folHlink>
        <a:srgbClr val="FF99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808284"/>
          </a:solidFill>
          <a:prstDash val="solid"/>
          <a:round/>
          <a:headEnd type="none" w="lg" len="med"/>
          <a:tailEnd type="none" w="lg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808284"/>
          </a:solidFill>
          <a:prstDash val="solid"/>
          <a:round/>
          <a:headEnd type="none" w="lg" len="med"/>
          <a:tailEnd type="none" w="lg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rvell 1">
        <a:dk1>
          <a:srgbClr val="000000"/>
        </a:dk1>
        <a:lt1>
          <a:srgbClr val="FFFFFF"/>
        </a:lt1>
        <a:dk2>
          <a:srgbClr val="808284"/>
        </a:dk2>
        <a:lt2>
          <a:srgbClr val="AEB0B2"/>
        </a:lt2>
        <a:accent1>
          <a:srgbClr val="F15D2A"/>
        </a:accent1>
        <a:accent2>
          <a:srgbClr val="418067"/>
        </a:accent2>
        <a:accent3>
          <a:srgbClr val="FFFFFF"/>
        </a:accent3>
        <a:accent4>
          <a:srgbClr val="000000"/>
        </a:accent4>
        <a:accent5>
          <a:srgbClr val="F7B6AC"/>
        </a:accent5>
        <a:accent6>
          <a:srgbClr val="3A735D"/>
        </a:accent6>
        <a:hlink>
          <a:srgbClr val="46648C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Marvell">
  <a:themeElements>
    <a:clrScheme name="1_Marvell 1">
      <a:dk1>
        <a:srgbClr val="000000"/>
      </a:dk1>
      <a:lt1>
        <a:srgbClr val="FFFFFF"/>
      </a:lt1>
      <a:dk2>
        <a:srgbClr val="808284"/>
      </a:dk2>
      <a:lt2>
        <a:srgbClr val="AEB0B2"/>
      </a:lt2>
      <a:accent1>
        <a:srgbClr val="F15D2A"/>
      </a:accent1>
      <a:accent2>
        <a:srgbClr val="418067"/>
      </a:accent2>
      <a:accent3>
        <a:srgbClr val="FFFFFF"/>
      </a:accent3>
      <a:accent4>
        <a:srgbClr val="000000"/>
      </a:accent4>
      <a:accent5>
        <a:srgbClr val="F7B6AC"/>
      </a:accent5>
      <a:accent6>
        <a:srgbClr val="3A735D"/>
      </a:accent6>
      <a:hlink>
        <a:srgbClr val="46648C"/>
      </a:hlink>
      <a:folHlink>
        <a:srgbClr val="FF9900"/>
      </a:folHlink>
    </a:clrScheme>
    <a:fontScheme name="1_Marvell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808284"/>
          </a:solidFill>
          <a:prstDash val="solid"/>
          <a:round/>
          <a:headEnd type="none" w="lg" len="med"/>
          <a:tailEnd type="none" w="lg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808284"/>
          </a:solidFill>
          <a:prstDash val="solid"/>
          <a:round/>
          <a:headEnd type="none" w="lg" len="med"/>
          <a:tailEnd type="none" w="lg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lnDef>
  </a:objectDefaults>
  <a:extraClrSchemeLst>
    <a:extraClrScheme>
      <a:clrScheme name="1_Marvell 1">
        <a:dk1>
          <a:srgbClr val="000000"/>
        </a:dk1>
        <a:lt1>
          <a:srgbClr val="FFFFFF"/>
        </a:lt1>
        <a:dk2>
          <a:srgbClr val="808284"/>
        </a:dk2>
        <a:lt2>
          <a:srgbClr val="AEB0B2"/>
        </a:lt2>
        <a:accent1>
          <a:srgbClr val="F15D2A"/>
        </a:accent1>
        <a:accent2>
          <a:srgbClr val="418067"/>
        </a:accent2>
        <a:accent3>
          <a:srgbClr val="FFFFFF"/>
        </a:accent3>
        <a:accent4>
          <a:srgbClr val="000000"/>
        </a:accent4>
        <a:accent5>
          <a:srgbClr val="F7B6AC"/>
        </a:accent5>
        <a:accent6>
          <a:srgbClr val="3A735D"/>
        </a:accent6>
        <a:hlink>
          <a:srgbClr val="46648C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Quote">
  <a:themeElements>
    <a:clrScheme name="Quo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Quo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808284"/>
          </a:solidFill>
          <a:prstDash val="solid"/>
          <a:round/>
          <a:headEnd type="none" w="lg" len="med"/>
          <a:tailEnd type="none" w="lg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808284"/>
          </a:solidFill>
          <a:prstDash val="solid"/>
          <a:round/>
          <a:headEnd type="none" w="lg" len="med"/>
          <a:tailEnd type="none" w="lg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lnDef>
  </a:objectDefaults>
  <a:extraClrSchemeLst>
    <a:extraClrScheme>
      <a:clrScheme name="Quo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o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o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o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o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o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o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o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o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o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o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o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ote 13">
        <a:dk1>
          <a:srgbClr val="000000"/>
        </a:dk1>
        <a:lt1>
          <a:srgbClr val="FFFFFF"/>
        </a:lt1>
        <a:dk2>
          <a:srgbClr val="808080"/>
        </a:dk2>
        <a:lt2>
          <a:srgbClr val="B2B2B2"/>
        </a:lt2>
        <a:accent1>
          <a:srgbClr val="F15D2A"/>
        </a:accent1>
        <a:accent2>
          <a:srgbClr val="009A00"/>
        </a:accent2>
        <a:accent3>
          <a:srgbClr val="FFFFFF"/>
        </a:accent3>
        <a:accent4>
          <a:srgbClr val="000000"/>
        </a:accent4>
        <a:accent5>
          <a:srgbClr val="F7B6AC"/>
        </a:accent5>
        <a:accent6>
          <a:srgbClr val="008B00"/>
        </a:accent6>
        <a:hlink>
          <a:srgbClr val="0099CC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ote 14">
        <a:dk1>
          <a:srgbClr val="000000"/>
        </a:dk1>
        <a:lt1>
          <a:srgbClr val="FFFFFF"/>
        </a:lt1>
        <a:dk2>
          <a:srgbClr val="808284"/>
        </a:dk2>
        <a:lt2>
          <a:srgbClr val="AEB0B2"/>
        </a:lt2>
        <a:accent1>
          <a:srgbClr val="F15D2A"/>
        </a:accent1>
        <a:accent2>
          <a:srgbClr val="418067"/>
        </a:accent2>
        <a:accent3>
          <a:srgbClr val="FFFFFF"/>
        </a:accent3>
        <a:accent4>
          <a:srgbClr val="000000"/>
        </a:accent4>
        <a:accent5>
          <a:srgbClr val="F7B6AC"/>
        </a:accent5>
        <a:accent6>
          <a:srgbClr val="3A735D"/>
        </a:accent6>
        <a:hlink>
          <a:srgbClr val="46648C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TMPLT_Marvell-FINAL</Template>
  <TotalTime>21896</TotalTime>
  <Words>287</Words>
  <Application>Microsoft Office PowerPoint</Application>
  <PresentationFormat>On-screen Show (4:3)</PresentationFormat>
  <Paragraphs>91</Paragraphs>
  <Slides>38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TMPLT_Marvell-FINAL</vt:lpstr>
      <vt:lpstr>Marvell</vt:lpstr>
      <vt:lpstr>1_Marvell</vt:lpstr>
      <vt:lpstr>Quote</vt:lpstr>
      <vt:lpstr>PowerPoint Presentation</vt:lpstr>
      <vt:lpstr> Using Doxygen for CPSS  </vt:lpstr>
      <vt:lpstr>The main objective</vt:lpstr>
      <vt:lpstr>Update CPSS API for Doxygen</vt:lpstr>
      <vt:lpstr>Update current CPSS API documentation  command to Doxygen command</vt:lpstr>
      <vt:lpstr>Update current CPSS API Function  command to Doxygen</vt:lpstr>
      <vt:lpstr>Change FUNCTION commands</vt:lpstr>
      <vt:lpstr>Doxygen</vt:lpstr>
      <vt:lpstr>Change Enumeration commands</vt:lpstr>
      <vt:lpstr>Doxygen</vt:lpstr>
      <vt:lpstr>Change Structures commands</vt:lpstr>
      <vt:lpstr>Doxygen</vt:lpstr>
      <vt:lpstr>Copyright,File - before</vt:lpstr>
      <vt:lpstr>Copyright,File - after</vt:lpstr>
      <vt:lpstr>Doxygen html</vt:lpstr>
      <vt:lpstr> User Guide links to Doxigen</vt:lpstr>
      <vt:lpstr>File List</vt:lpstr>
      <vt:lpstr>Functions</vt:lpstr>
      <vt:lpstr>Functions list</vt:lpstr>
      <vt:lpstr>Function example</vt:lpstr>
      <vt:lpstr>Class Index</vt:lpstr>
      <vt:lpstr>HTML User Guide with links to API</vt:lpstr>
      <vt:lpstr>HTML User Guide with links figures </vt:lpstr>
      <vt:lpstr>PowerPoint Presentation</vt:lpstr>
      <vt:lpstr>User Guide Related Pages</vt:lpstr>
      <vt:lpstr>Up to date  API Links</vt:lpstr>
      <vt:lpstr>API Links</vt:lpstr>
      <vt:lpstr>Appendix Enum - Entry</vt:lpstr>
      <vt:lpstr>Appendix Structure - Member</vt:lpstr>
      <vt:lpstr>Transform CPSS API to Doxygen documentation</vt:lpstr>
      <vt:lpstr> </vt:lpstr>
      <vt:lpstr> </vt:lpstr>
      <vt:lpstr>Using all opportunities of Doxigen  </vt:lpstr>
      <vt:lpstr>Using all opportunities of Doxigen  </vt:lpstr>
      <vt:lpstr> Using all opportunities of Doxigen   </vt:lpstr>
      <vt:lpstr> GUI DoxyWizard </vt:lpstr>
      <vt:lpstr>Thank You!</vt:lpstr>
      <vt:lpstr>PowerPoint Presentation</vt:lpstr>
    </vt:vector>
  </TitlesOfParts>
  <Company>Marvell Semiconductor,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dc:description>Big Picture Design Group_x000d_
650.224.6763</dc:description>
  <cp:lastModifiedBy>Sergei Freidman</cp:lastModifiedBy>
  <cp:revision>300</cp:revision>
  <dcterms:created xsi:type="dcterms:W3CDTF">2008-07-09T16:57:04Z</dcterms:created>
  <dcterms:modified xsi:type="dcterms:W3CDTF">2017-09-24T09:42:14Z</dcterms:modified>
</cp:coreProperties>
</file>

<file path=docProps/thumbnail.jpeg>
</file>